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5.xml" ContentType="application/vnd.openxmlformats-officedocument.theme+xml"/>
  <Override PartName="/ppt/slideLayouts/slideLayout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 id="2147483664" r:id="rId3"/>
    <p:sldMasterId id="2147483666" r:id="rId4"/>
    <p:sldMasterId id="2147483668" r:id="rId5"/>
    <p:sldMasterId id="2147483671" r:id="rId6"/>
  </p:sldMasterIdLst>
  <p:notesMasterIdLst>
    <p:notesMasterId r:id="rId60"/>
  </p:notesMasterIdLst>
  <p:handoutMasterIdLst>
    <p:handoutMasterId r:id="rId61"/>
  </p:handoutMasterIdLst>
  <p:sldIdLst>
    <p:sldId id="371" r:id="rId7"/>
    <p:sldId id="463" r:id="rId8"/>
    <p:sldId id="500" r:id="rId9"/>
    <p:sldId id="462" r:id="rId10"/>
    <p:sldId id="464" r:id="rId11"/>
    <p:sldId id="501" r:id="rId12"/>
    <p:sldId id="467" r:id="rId13"/>
    <p:sldId id="468" r:id="rId14"/>
    <p:sldId id="469" r:id="rId15"/>
    <p:sldId id="502" r:id="rId16"/>
    <p:sldId id="470" r:id="rId17"/>
    <p:sldId id="471" r:id="rId18"/>
    <p:sldId id="472" r:id="rId19"/>
    <p:sldId id="504" r:id="rId20"/>
    <p:sldId id="509" r:id="rId21"/>
    <p:sldId id="507" r:id="rId22"/>
    <p:sldId id="508" r:id="rId23"/>
    <p:sldId id="503" r:id="rId24"/>
    <p:sldId id="476" r:id="rId25"/>
    <p:sldId id="510" r:id="rId26"/>
    <p:sldId id="380" r:id="rId27"/>
    <p:sldId id="512" r:id="rId28"/>
    <p:sldId id="511" r:id="rId29"/>
    <p:sldId id="475" r:id="rId30"/>
    <p:sldId id="506" r:id="rId31"/>
    <p:sldId id="478" r:id="rId32"/>
    <p:sldId id="474" r:id="rId33"/>
    <p:sldId id="513" r:id="rId34"/>
    <p:sldId id="473" r:id="rId35"/>
    <p:sldId id="515" r:id="rId36"/>
    <p:sldId id="479" r:id="rId37"/>
    <p:sldId id="516" r:id="rId38"/>
    <p:sldId id="518" r:id="rId39"/>
    <p:sldId id="520" r:id="rId40"/>
    <p:sldId id="519" r:id="rId41"/>
    <p:sldId id="517" r:id="rId42"/>
    <p:sldId id="480" r:id="rId43"/>
    <p:sldId id="489" r:id="rId44"/>
    <p:sldId id="521" r:id="rId45"/>
    <p:sldId id="477" r:id="rId46"/>
    <p:sldId id="524" r:id="rId47"/>
    <p:sldId id="525" r:id="rId48"/>
    <p:sldId id="526" r:id="rId49"/>
    <p:sldId id="527" r:id="rId50"/>
    <p:sldId id="529" r:id="rId51"/>
    <p:sldId id="530" r:id="rId52"/>
    <p:sldId id="483" r:id="rId53"/>
    <p:sldId id="484" r:id="rId54"/>
    <p:sldId id="531" r:id="rId55"/>
    <p:sldId id="495" r:id="rId56"/>
    <p:sldId id="532" r:id="rId57"/>
    <p:sldId id="405" r:id="rId58"/>
    <p:sldId id="406" r:id="rId59"/>
  </p:sldIdLst>
  <p:sldSz cx="12192000" cy="6858000"/>
  <p:notesSz cx="6985000" cy="9283700"/>
  <p:custDataLst>
    <p:tags r:id="rId6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C80"/>
    <a:srgbClr val="007A9B"/>
    <a:srgbClr val="B4C7E7"/>
    <a:srgbClr val="D4E8C6"/>
    <a:srgbClr val="FFE699"/>
    <a:srgbClr val="FFF3B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281" autoAdjust="0"/>
    <p:restoredTop sz="74265" autoAdjust="0"/>
  </p:normalViewPr>
  <p:slideViewPr>
    <p:cSldViewPr snapToGrid="0">
      <p:cViewPr varScale="1">
        <p:scale>
          <a:sx n="85" d="100"/>
          <a:sy n="85" d="100"/>
        </p:scale>
        <p:origin x="1344" y="84"/>
      </p:cViewPr>
      <p:guideLst>
        <p:guide orient="horz" pos="2160"/>
        <p:guide pos="3840"/>
      </p:guideLst>
    </p:cSldViewPr>
  </p:slideViewPr>
  <p:outlineViewPr>
    <p:cViewPr>
      <p:scale>
        <a:sx n="33" d="100"/>
        <a:sy n="33" d="100"/>
      </p:scale>
      <p:origin x="0" y="-462"/>
    </p:cViewPr>
  </p:outlineViewPr>
  <p:notesTextViewPr>
    <p:cViewPr>
      <p:scale>
        <a:sx n="1" d="1"/>
        <a:sy n="1" d="1"/>
      </p:scale>
      <p:origin x="0" y="0"/>
    </p:cViewPr>
  </p:notesTextViewPr>
  <p:notesViewPr>
    <p:cSldViewPr snapToGrid="0">
      <p:cViewPr varScale="1">
        <p:scale>
          <a:sx n="69" d="100"/>
          <a:sy n="69" d="100"/>
        </p:scale>
        <p:origin x="2784"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presProps" Target="presProp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notesMaster" Target="notesMasters/notesMaster1.xml"/><Relationship Id="rId65"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viewProps" Target="viewProp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033F68-06DF-CA4C-BD2B-A0076EA2536F}" type="doc">
      <dgm:prSet loTypeId="urn:microsoft.com/office/officeart/2005/8/layout/pyramid2" loCatId="" qsTypeId="urn:microsoft.com/office/officeart/2005/8/quickstyle/simple1" qsCatId="simple" csTypeId="urn:microsoft.com/office/officeart/2005/8/colors/accent1_2" csCatId="accent1" phldr="1"/>
      <dgm:spPr/>
    </dgm:pt>
    <dgm:pt modelId="{0F1A5FA5-520E-4D4C-982A-D0847BCA9A3C}">
      <dgm:prSet phldrT="[Text]" custT="1"/>
      <dgm:spPr>
        <a:xfrm>
          <a:off x="3289934" y="541548"/>
          <a:ext cx="3516630" cy="769262"/>
        </a:xfrm>
        <a:prstGeom prst="roundRect">
          <a:avLst/>
        </a:prstGeom>
        <a:solidFill>
          <a:srgbClr val="FFFFFF">
            <a:alpha val="90000"/>
            <a:hueOff val="0"/>
            <a:satOff val="0"/>
            <a:lumOff val="0"/>
            <a:alphaOff val="0"/>
          </a:srgbClr>
        </a:solidFill>
        <a:ln w="25400" cap="flat" cmpd="sng" algn="ctr">
          <a:solidFill>
            <a:srgbClr val="3BB0C2">
              <a:hueOff val="0"/>
              <a:satOff val="0"/>
              <a:lumOff val="0"/>
              <a:alphaOff val="0"/>
            </a:srgbClr>
          </a:solidFill>
          <a:prstDash val="solid"/>
        </a:ln>
        <a:effectLst/>
      </dgm:spPr>
      <dgm:t>
        <a:bodyPr/>
        <a:lstStyle/>
        <a:p>
          <a:pPr>
            <a:buNone/>
          </a:pPr>
          <a:r>
            <a:rPr lang="en-US" sz="1600" b="1" dirty="0">
              <a:solidFill>
                <a:srgbClr val="525353">
                  <a:hueOff val="0"/>
                  <a:satOff val="0"/>
                  <a:lumOff val="0"/>
                  <a:alphaOff val="0"/>
                </a:srgbClr>
              </a:solidFill>
              <a:latin typeface="Arial"/>
              <a:ea typeface="+mn-ea"/>
              <a:cs typeface="+mn-cs"/>
            </a:rPr>
            <a:t>Begin as early as possible</a:t>
          </a:r>
        </a:p>
      </dgm:t>
    </dgm:pt>
    <dgm:pt modelId="{F9BB7044-7846-8B41-ADC1-379FC0EB64D9}" type="parTrans" cxnId="{36436E23-00B5-E042-909E-1C43D48A32BF}">
      <dgm:prSet/>
      <dgm:spPr/>
      <dgm:t>
        <a:bodyPr/>
        <a:lstStyle/>
        <a:p>
          <a:endParaRPr lang="en-US"/>
        </a:p>
      </dgm:t>
    </dgm:pt>
    <dgm:pt modelId="{539AEDB9-E745-B34D-B7DE-EEC3EDAEA2AA}" type="sibTrans" cxnId="{36436E23-00B5-E042-909E-1C43D48A32BF}">
      <dgm:prSet/>
      <dgm:spPr/>
      <dgm:t>
        <a:bodyPr/>
        <a:lstStyle/>
        <a:p>
          <a:endParaRPr lang="en-US"/>
        </a:p>
      </dgm:t>
    </dgm:pt>
    <dgm:pt modelId="{2999E6D9-1ACA-9143-A312-2BCD92F26716}">
      <dgm:prSet phldrT="[Text]" custT="1"/>
      <dgm:spPr>
        <a:xfrm>
          <a:off x="3289934" y="1406969"/>
          <a:ext cx="3516630" cy="769262"/>
        </a:xfrm>
        <a:prstGeom prst="roundRect">
          <a:avLst/>
        </a:prstGeom>
        <a:solidFill>
          <a:srgbClr val="FFFFFF">
            <a:alpha val="90000"/>
            <a:hueOff val="0"/>
            <a:satOff val="0"/>
            <a:lumOff val="0"/>
            <a:alphaOff val="0"/>
          </a:srgbClr>
        </a:solidFill>
        <a:ln w="25400" cap="flat" cmpd="sng" algn="ctr">
          <a:solidFill>
            <a:srgbClr val="3BB0C2">
              <a:hueOff val="0"/>
              <a:satOff val="0"/>
              <a:lumOff val="0"/>
              <a:alphaOff val="0"/>
            </a:srgbClr>
          </a:solidFill>
          <a:prstDash val="solid"/>
        </a:ln>
        <a:effectLst/>
      </dgm:spPr>
      <dgm:t>
        <a:bodyPr/>
        <a:lstStyle/>
        <a:p>
          <a:pPr>
            <a:buNone/>
          </a:pPr>
          <a:r>
            <a:rPr lang="en-US" sz="1600" b="1" dirty="0">
              <a:solidFill>
                <a:srgbClr val="525353">
                  <a:hueOff val="0"/>
                  <a:satOff val="0"/>
                  <a:lumOff val="0"/>
                  <a:alphaOff val="0"/>
                </a:srgbClr>
              </a:solidFill>
              <a:latin typeface="Arial"/>
              <a:ea typeface="+mn-ea"/>
              <a:cs typeface="+mn-cs"/>
            </a:rPr>
            <a:t>Active family/caregiver involvement</a:t>
          </a:r>
        </a:p>
      </dgm:t>
    </dgm:pt>
    <dgm:pt modelId="{B6E7662D-CE8F-3F4B-BF96-3F658EF43A32}" type="parTrans" cxnId="{8A1B0166-CB8C-3143-A7CD-9B97FFE215ED}">
      <dgm:prSet/>
      <dgm:spPr/>
      <dgm:t>
        <a:bodyPr/>
        <a:lstStyle/>
        <a:p>
          <a:endParaRPr lang="en-US"/>
        </a:p>
      </dgm:t>
    </dgm:pt>
    <dgm:pt modelId="{374C57B0-EE4E-CC47-A114-AF8E06B8E809}" type="sibTrans" cxnId="{8A1B0166-CB8C-3143-A7CD-9B97FFE215ED}">
      <dgm:prSet/>
      <dgm:spPr/>
      <dgm:t>
        <a:bodyPr/>
        <a:lstStyle/>
        <a:p>
          <a:endParaRPr lang="en-US"/>
        </a:p>
      </dgm:t>
    </dgm:pt>
    <dgm:pt modelId="{A5C00144-D8C8-144E-B06E-6C370EDC5579}">
      <dgm:prSet phldrT="[Text]" custT="1"/>
      <dgm:spPr>
        <a:xfrm>
          <a:off x="3289934" y="2272389"/>
          <a:ext cx="3516630" cy="769262"/>
        </a:xfrm>
        <a:prstGeom prst="roundRect">
          <a:avLst/>
        </a:prstGeom>
        <a:solidFill>
          <a:srgbClr val="FFFFFF">
            <a:alpha val="90000"/>
            <a:hueOff val="0"/>
            <a:satOff val="0"/>
            <a:lumOff val="0"/>
            <a:alphaOff val="0"/>
          </a:srgbClr>
        </a:solidFill>
        <a:ln w="25400" cap="flat" cmpd="sng" algn="ctr">
          <a:solidFill>
            <a:srgbClr val="3BB0C2">
              <a:hueOff val="0"/>
              <a:satOff val="0"/>
              <a:lumOff val="0"/>
              <a:alphaOff val="0"/>
            </a:srgbClr>
          </a:solidFill>
          <a:prstDash val="solid"/>
        </a:ln>
        <a:effectLst/>
      </dgm:spPr>
      <dgm:t>
        <a:bodyPr/>
        <a:lstStyle/>
        <a:p>
          <a:pPr>
            <a:buNone/>
          </a:pPr>
          <a:r>
            <a:rPr lang="en-US" sz="1800" b="1" dirty="0">
              <a:solidFill>
                <a:srgbClr val="FF0000"/>
              </a:solidFill>
              <a:latin typeface="Arial"/>
              <a:ea typeface="+mn-ea"/>
              <a:cs typeface="+mn-cs"/>
            </a:rPr>
            <a:t>Combination of developmental and behavioral approaches</a:t>
          </a:r>
        </a:p>
      </dgm:t>
    </dgm:pt>
    <dgm:pt modelId="{A6609785-095B-8E4D-9788-E3D24A431C90}" type="parTrans" cxnId="{775DA9F5-E827-1343-B43F-D644E0FBC74F}">
      <dgm:prSet/>
      <dgm:spPr/>
      <dgm:t>
        <a:bodyPr/>
        <a:lstStyle/>
        <a:p>
          <a:endParaRPr lang="en-US"/>
        </a:p>
      </dgm:t>
    </dgm:pt>
    <dgm:pt modelId="{22C4B103-38E7-5242-9A9C-078E93F52D20}" type="sibTrans" cxnId="{775DA9F5-E827-1343-B43F-D644E0FBC74F}">
      <dgm:prSet/>
      <dgm:spPr/>
      <dgm:t>
        <a:bodyPr/>
        <a:lstStyle/>
        <a:p>
          <a:endParaRPr lang="en-US"/>
        </a:p>
      </dgm:t>
    </dgm:pt>
    <dgm:pt modelId="{B98A6F6C-59E9-A643-AA4A-495D394C0392}">
      <dgm:prSet phldrT="[Text]" custT="1"/>
      <dgm:spPr>
        <a:xfrm>
          <a:off x="3289934" y="3137810"/>
          <a:ext cx="3516630" cy="769262"/>
        </a:xfrm>
        <a:prstGeom prst="roundRect">
          <a:avLst/>
        </a:prstGeom>
        <a:solidFill>
          <a:srgbClr val="FFFFFF">
            <a:alpha val="90000"/>
            <a:hueOff val="0"/>
            <a:satOff val="0"/>
            <a:lumOff val="0"/>
            <a:alphaOff val="0"/>
          </a:srgbClr>
        </a:solidFill>
        <a:ln w="25400" cap="flat" cmpd="sng" algn="ctr">
          <a:solidFill>
            <a:srgbClr val="3BB0C2">
              <a:hueOff val="0"/>
              <a:satOff val="0"/>
              <a:lumOff val="0"/>
              <a:alphaOff val="0"/>
            </a:srgbClr>
          </a:solidFill>
          <a:prstDash val="solid"/>
        </a:ln>
        <a:effectLst/>
      </dgm:spPr>
      <dgm:t>
        <a:bodyPr/>
        <a:lstStyle/>
        <a:p>
          <a:pPr>
            <a:buNone/>
          </a:pPr>
          <a:r>
            <a:rPr lang="en-US" sz="1600" b="0" dirty="0">
              <a:solidFill>
                <a:srgbClr val="525353"/>
              </a:solidFill>
              <a:latin typeface="Gotham Medium" panose="02000604030000020004" pitchFamily="50" charset="0"/>
              <a:ea typeface="+mn-ea"/>
              <a:cs typeface="+mn-cs"/>
            </a:rPr>
            <a:t>Address specific social communication delays &amp; associated developmental issues</a:t>
          </a:r>
        </a:p>
      </dgm:t>
    </dgm:pt>
    <dgm:pt modelId="{D629899C-BB92-D84E-ACD8-607581063E46}" type="parTrans" cxnId="{E1CB51E6-C227-DC41-A0E5-224EAFA9D87C}">
      <dgm:prSet/>
      <dgm:spPr/>
      <dgm:t>
        <a:bodyPr/>
        <a:lstStyle/>
        <a:p>
          <a:endParaRPr lang="en-US"/>
        </a:p>
      </dgm:t>
    </dgm:pt>
    <dgm:pt modelId="{28C2FF53-39F9-0046-BA65-C8004B858272}" type="sibTrans" cxnId="{E1CB51E6-C227-DC41-A0E5-224EAFA9D87C}">
      <dgm:prSet/>
      <dgm:spPr/>
      <dgm:t>
        <a:bodyPr/>
        <a:lstStyle/>
        <a:p>
          <a:endParaRPr lang="en-US"/>
        </a:p>
      </dgm:t>
    </dgm:pt>
    <dgm:pt modelId="{CE86CA63-9952-CF4C-94A5-7A818D1CC0A3}">
      <dgm:prSet phldrT="[Text]" custT="1"/>
      <dgm:spPr>
        <a:xfrm>
          <a:off x="3289934" y="4003230"/>
          <a:ext cx="3516630" cy="769262"/>
        </a:xfrm>
        <a:prstGeom prst="roundRect">
          <a:avLst/>
        </a:prstGeom>
        <a:solidFill>
          <a:srgbClr val="FFFFFF">
            <a:alpha val="90000"/>
            <a:hueOff val="0"/>
            <a:satOff val="0"/>
            <a:lumOff val="0"/>
            <a:alphaOff val="0"/>
          </a:srgbClr>
        </a:solidFill>
        <a:ln w="25400" cap="flat" cmpd="sng" algn="ctr">
          <a:solidFill>
            <a:srgbClr val="3BB0C2">
              <a:hueOff val="0"/>
              <a:satOff val="0"/>
              <a:lumOff val="0"/>
              <a:alphaOff val="0"/>
            </a:srgbClr>
          </a:solidFill>
          <a:prstDash val="solid"/>
        </a:ln>
        <a:effectLst/>
      </dgm:spPr>
      <dgm:t>
        <a:bodyPr/>
        <a:lstStyle/>
        <a:p>
          <a:pPr>
            <a:buNone/>
          </a:pPr>
          <a:r>
            <a:rPr lang="en-US" sz="1600" b="0" dirty="0">
              <a:solidFill>
                <a:srgbClr val="525353">
                  <a:hueOff val="0"/>
                  <a:satOff val="0"/>
                  <a:lumOff val="0"/>
                  <a:alphaOff val="0"/>
                </a:srgbClr>
              </a:solidFill>
              <a:latin typeface="Gotham Medium" panose="02000604030000020004" pitchFamily="50" charset="0"/>
              <a:ea typeface="+mn-ea"/>
              <a:cs typeface="+mn-cs"/>
            </a:rPr>
            <a:t>Consider medical disorders that may affect behavior and response to intervention</a:t>
          </a:r>
          <a:endParaRPr lang="en-US" sz="1600" b="0" dirty="0">
            <a:solidFill>
              <a:srgbClr val="FFFFFF"/>
            </a:solidFill>
            <a:latin typeface="Gotham Medium" panose="02000604030000020004" pitchFamily="50" charset="0"/>
            <a:ea typeface="+mn-ea"/>
            <a:cs typeface="+mn-cs"/>
          </a:endParaRPr>
        </a:p>
      </dgm:t>
    </dgm:pt>
    <dgm:pt modelId="{C4B1AE2B-DF73-C148-A234-EF944E6CEC8E}" type="parTrans" cxnId="{770EA972-452B-694D-B8CC-C93EEC941A04}">
      <dgm:prSet/>
      <dgm:spPr/>
      <dgm:t>
        <a:bodyPr/>
        <a:lstStyle/>
        <a:p>
          <a:endParaRPr lang="en-US"/>
        </a:p>
      </dgm:t>
    </dgm:pt>
    <dgm:pt modelId="{ED4D08F9-228D-074E-880E-7BE19CE2D8BE}" type="sibTrans" cxnId="{770EA972-452B-694D-B8CC-C93EEC941A04}">
      <dgm:prSet/>
      <dgm:spPr/>
      <dgm:t>
        <a:bodyPr/>
        <a:lstStyle/>
        <a:p>
          <a:endParaRPr lang="en-US"/>
        </a:p>
      </dgm:t>
    </dgm:pt>
    <dgm:pt modelId="{B5B2D2D6-11B1-544C-AEB8-87E0503ADFB6}" type="pres">
      <dgm:prSet presAssocID="{06033F68-06DF-CA4C-BD2B-A0076EA2536F}" presName="compositeShape" presStyleCnt="0">
        <dgm:presLayoutVars>
          <dgm:dir/>
          <dgm:resizeHandles/>
        </dgm:presLayoutVars>
      </dgm:prSet>
      <dgm:spPr/>
    </dgm:pt>
    <dgm:pt modelId="{4D50C9E2-AE1C-3843-A68C-F59432497985}" type="pres">
      <dgm:prSet presAssocID="{06033F68-06DF-CA4C-BD2B-A0076EA2536F}" presName="pyramid" presStyleLbl="node1" presStyleIdx="0" presStyleCnt="1" custLinFactNeighborX="-199" custLinFactNeighborY="-2817"/>
      <dgm:spPr>
        <a:xfrm>
          <a:off x="685789" y="0"/>
          <a:ext cx="5410200" cy="5410200"/>
        </a:xfrm>
        <a:prstGeom prst="triangle">
          <a:avLst/>
        </a:prstGeom>
        <a:solidFill>
          <a:srgbClr val="3BB0C2">
            <a:hueOff val="0"/>
            <a:satOff val="0"/>
            <a:lumOff val="0"/>
            <a:alphaOff val="0"/>
          </a:srgbClr>
        </a:solidFill>
        <a:ln w="25400" cap="flat" cmpd="sng" algn="ctr">
          <a:solidFill>
            <a:srgbClr val="FFFFFF">
              <a:hueOff val="0"/>
              <a:satOff val="0"/>
              <a:lumOff val="0"/>
              <a:alphaOff val="0"/>
            </a:srgbClr>
          </a:solidFill>
          <a:prstDash val="solid"/>
        </a:ln>
        <a:effectLst/>
      </dgm:spPr>
    </dgm:pt>
    <dgm:pt modelId="{01E59B8E-001E-6D4C-B3D3-BF7ECC7AF01B}" type="pres">
      <dgm:prSet presAssocID="{06033F68-06DF-CA4C-BD2B-A0076EA2536F}" presName="theList" presStyleCnt="0"/>
      <dgm:spPr/>
    </dgm:pt>
    <dgm:pt modelId="{79420C26-3B88-C24B-ADA3-06820D6B9BC8}" type="pres">
      <dgm:prSet presAssocID="{0F1A5FA5-520E-4D4C-982A-D0847BCA9A3C}" presName="aNode" presStyleLbl="fgAcc1" presStyleIdx="0" presStyleCnt="5" custScaleX="116984" custLinFactY="29324" custLinFactNeighborX="7569" custLinFactNeighborY="100000">
        <dgm:presLayoutVars>
          <dgm:bulletEnabled val="1"/>
        </dgm:presLayoutVars>
      </dgm:prSet>
      <dgm:spPr/>
    </dgm:pt>
    <dgm:pt modelId="{2229C9E0-6974-D74B-B81E-B9C36BE03451}" type="pres">
      <dgm:prSet presAssocID="{0F1A5FA5-520E-4D4C-982A-D0847BCA9A3C}" presName="aSpace" presStyleCnt="0"/>
      <dgm:spPr/>
    </dgm:pt>
    <dgm:pt modelId="{B81D5A19-7271-9E4D-8EE0-BDFBE7A0DBB6}" type="pres">
      <dgm:prSet presAssocID="{2999E6D9-1ACA-9143-A312-2BCD92F26716}" presName="aNode" presStyleLbl="fgAcc1" presStyleIdx="1" presStyleCnt="5" custScaleX="116874" custLinFactY="29324" custLinFactNeighborX="7624" custLinFactNeighborY="100000">
        <dgm:presLayoutVars>
          <dgm:bulletEnabled val="1"/>
        </dgm:presLayoutVars>
      </dgm:prSet>
      <dgm:spPr/>
    </dgm:pt>
    <dgm:pt modelId="{7615A4CE-9019-1040-8561-2493892977F4}" type="pres">
      <dgm:prSet presAssocID="{2999E6D9-1ACA-9143-A312-2BCD92F26716}" presName="aSpace" presStyleCnt="0"/>
      <dgm:spPr/>
    </dgm:pt>
    <dgm:pt modelId="{12C1F3D2-D17A-954E-98C4-E1740677DB82}" type="pres">
      <dgm:prSet presAssocID="{A5C00144-D8C8-144E-B06E-6C370EDC5579}" presName="aNode" presStyleLbl="fgAcc1" presStyleIdx="2" presStyleCnt="5" custScaleX="117355" custLinFactY="29324" custLinFactNeighborX="7384" custLinFactNeighborY="100000">
        <dgm:presLayoutVars>
          <dgm:bulletEnabled val="1"/>
        </dgm:presLayoutVars>
      </dgm:prSet>
      <dgm:spPr/>
    </dgm:pt>
    <dgm:pt modelId="{7233ED4D-1D2D-0642-BE87-4382F9AC7F1B}" type="pres">
      <dgm:prSet presAssocID="{A5C00144-D8C8-144E-B06E-6C370EDC5579}" presName="aSpace" presStyleCnt="0"/>
      <dgm:spPr/>
    </dgm:pt>
    <dgm:pt modelId="{1309CACB-D12B-1F41-B177-5EA1D5A1F8C4}" type="pres">
      <dgm:prSet presAssocID="{B98A6F6C-59E9-A643-AA4A-495D394C0392}" presName="aNode" presStyleLbl="fgAcc1" presStyleIdx="3" presStyleCnt="5" custScaleX="116889" custLinFactY="29324" custLinFactNeighborX="7617" custLinFactNeighborY="100000">
        <dgm:presLayoutVars>
          <dgm:bulletEnabled val="1"/>
        </dgm:presLayoutVars>
      </dgm:prSet>
      <dgm:spPr/>
    </dgm:pt>
    <dgm:pt modelId="{9DCD29D7-F581-3D43-B3DF-53D57C093B7A}" type="pres">
      <dgm:prSet presAssocID="{B98A6F6C-59E9-A643-AA4A-495D394C0392}" presName="aSpace" presStyleCnt="0"/>
      <dgm:spPr/>
    </dgm:pt>
    <dgm:pt modelId="{4E09FD35-FB7B-A04B-8CED-DDD2EFBE8668}" type="pres">
      <dgm:prSet presAssocID="{CE86CA63-9952-CF4C-94A5-7A818D1CC0A3}" presName="aNode" presStyleLbl="fgAcc1" presStyleIdx="4" presStyleCnt="5" custScaleX="117946" custLinFactY="29324" custLinFactNeighborX="7088" custLinFactNeighborY="100000">
        <dgm:presLayoutVars>
          <dgm:bulletEnabled val="1"/>
        </dgm:presLayoutVars>
      </dgm:prSet>
      <dgm:spPr/>
    </dgm:pt>
    <dgm:pt modelId="{54ACE29E-5243-6E4D-A119-28CA7ECC6B0E}" type="pres">
      <dgm:prSet presAssocID="{CE86CA63-9952-CF4C-94A5-7A818D1CC0A3}" presName="aSpace" presStyleCnt="0"/>
      <dgm:spPr/>
    </dgm:pt>
  </dgm:ptLst>
  <dgm:cxnLst>
    <dgm:cxn modelId="{36436E23-00B5-E042-909E-1C43D48A32BF}" srcId="{06033F68-06DF-CA4C-BD2B-A0076EA2536F}" destId="{0F1A5FA5-520E-4D4C-982A-D0847BCA9A3C}" srcOrd="0" destOrd="0" parTransId="{F9BB7044-7846-8B41-ADC1-379FC0EB64D9}" sibTransId="{539AEDB9-E745-B34D-B7DE-EEC3EDAEA2AA}"/>
    <dgm:cxn modelId="{92E55F5B-78F2-E94D-BA9E-45ADE3EFE444}" type="presOf" srcId="{CE86CA63-9952-CF4C-94A5-7A818D1CC0A3}" destId="{4E09FD35-FB7B-A04B-8CED-DDD2EFBE8668}" srcOrd="0" destOrd="0" presId="urn:microsoft.com/office/officeart/2005/8/layout/pyramid2"/>
    <dgm:cxn modelId="{8A1B0166-CB8C-3143-A7CD-9B97FFE215ED}" srcId="{06033F68-06DF-CA4C-BD2B-A0076EA2536F}" destId="{2999E6D9-1ACA-9143-A312-2BCD92F26716}" srcOrd="1" destOrd="0" parTransId="{B6E7662D-CE8F-3F4B-BF96-3F658EF43A32}" sibTransId="{374C57B0-EE4E-CC47-A114-AF8E06B8E809}"/>
    <dgm:cxn modelId="{770EA972-452B-694D-B8CC-C93EEC941A04}" srcId="{06033F68-06DF-CA4C-BD2B-A0076EA2536F}" destId="{CE86CA63-9952-CF4C-94A5-7A818D1CC0A3}" srcOrd="4" destOrd="0" parTransId="{C4B1AE2B-DF73-C148-A234-EF944E6CEC8E}" sibTransId="{ED4D08F9-228D-074E-880E-7BE19CE2D8BE}"/>
    <dgm:cxn modelId="{0F222E97-61EA-1943-98F9-9B0118C6C91E}" type="presOf" srcId="{2999E6D9-1ACA-9143-A312-2BCD92F26716}" destId="{B81D5A19-7271-9E4D-8EE0-BDFBE7A0DBB6}" srcOrd="0" destOrd="0" presId="urn:microsoft.com/office/officeart/2005/8/layout/pyramid2"/>
    <dgm:cxn modelId="{40776BAB-2978-1642-BC77-446BC07ABB90}" type="presOf" srcId="{A5C00144-D8C8-144E-B06E-6C370EDC5579}" destId="{12C1F3D2-D17A-954E-98C4-E1740677DB82}" srcOrd="0" destOrd="0" presId="urn:microsoft.com/office/officeart/2005/8/layout/pyramid2"/>
    <dgm:cxn modelId="{DF52CFDA-12B4-9B4E-B7A5-12EF588AA172}" type="presOf" srcId="{B98A6F6C-59E9-A643-AA4A-495D394C0392}" destId="{1309CACB-D12B-1F41-B177-5EA1D5A1F8C4}" srcOrd="0" destOrd="0" presId="urn:microsoft.com/office/officeart/2005/8/layout/pyramid2"/>
    <dgm:cxn modelId="{1617AADE-A86C-E745-AEDA-2DC0FB036F24}" type="presOf" srcId="{06033F68-06DF-CA4C-BD2B-A0076EA2536F}" destId="{B5B2D2D6-11B1-544C-AEB8-87E0503ADFB6}" srcOrd="0" destOrd="0" presId="urn:microsoft.com/office/officeart/2005/8/layout/pyramid2"/>
    <dgm:cxn modelId="{E1CB51E6-C227-DC41-A0E5-224EAFA9D87C}" srcId="{06033F68-06DF-CA4C-BD2B-A0076EA2536F}" destId="{B98A6F6C-59E9-A643-AA4A-495D394C0392}" srcOrd="3" destOrd="0" parTransId="{D629899C-BB92-D84E-ACD8-607581063E46}" sibTransId="{28C2FF53-39F9-0046-BA65-C8004B858272}"/>
    <dgm:cxn modelId="{775DA9F5-E827-1343-B43F-D644E0FBC74F}" srcId="{06033F68-06DF-CA4C-BD2B-A0076EA2536F}" destId="{A5C00144-D8C8-144E-B06E-6C370EDC5579}" srcOrd="2" destOrd="0" parTransId="{A6609785-095B-8E4D-9788-E3D24A431C90}" sibTransId="{22C4B103-38E7-5242-9A9C-078E93F52D20}"/>
    <dgm:cxn modelId="{7D388DF8-105A-C340-B6C0-9229F8EA9EB8}" type="presOf" srcId="{0F1A5FA5-520E-4D4C-982A-D0847BCA9A3C}" destId="{79420C26-3B88-C24B-ADA3-06820D6B9BC8}" srcOrd="0" destOrd="0" presId="urn:microsoft.com/office/officeart/2005/8/layout/pyramid2"/>
    <dgm:cxn modelId="{C5D89EC9-36EE-3040-839B-76834A5B8A36}" type="presParOf" srcId="{B5B2D2D6-11B1-544C-AEB8-87E0503ADFB6}" destId="{4D50C9E2-AE1C-3843-A68C-F59432497985}" srcOrd="0" destOrd="0" presId="urn:microsoft.com/office/officeart/2005/8/layout/pyramid2"/>
    <dgm:cxn modelId="{DB0459B0-FCA8-C84F-AA8B-5915E1221646}" type="presParOf" srcId="{B5B2D2D6-11B1-544C-AEB8-87E0503ADFB6}" destId="{01E59B8E-001E-6D4C-B3D3-BF7ECC7AF01B}" srcOrd="1" destOrd="0" presId="urn:microsoft.com/office/officeart/2005/8/layout/pyramid2"/>
    <dgm:cxn modelId="{B5D209F3-FF86-664E-9677-9FCB730C6A1D}" type="presParOf" srcId="{01E59B8E-001E-6D4C-B3D3-BF7ECC7AF01B}" destId="{79420C26-3B88-C24B-ADA3-06820D6B9BC8}" srcOrd="0" destOrd="0" presId="urn:microsoft.com/office/officeart/2005/8/layout/pyramid2"/>
    <dgm:cxn modelId="{3C27E504-07DD-C64D-87A2-614781CEFB13}" type="presParOf" srcId="{01E59B8E-001E-6D4C-B3D3-BF7ECC7AF01B}" destId="{2229C9E0-6974-D74B-B81E-B9C36BE03451}" srcOrd="1" destOrd="0" presId="urn:microsoft.com/office/officeart/2005/8/layout/pyramid2"/>
    <dgm:cxn modelId="{524465AF-FA11-3344-86C2-213C219F8A5D}" type="presParOf" srcId="{01E59B8E-001E-6D4C-B3D3-BF7ECC7AF01B}" destId="{B81D5A19-7271-9E4D-8EE0-BDFBE7A0DBB6}" srcOrd="2" destOrd="0" presId="urn:microsoft.com/office/officeart/2005/8/layout/pyramid2"/>
    <dgm:cxn modelId="{CDF71DCB-2F0D-A64C-9B26-EEBBA2389DB6}" type="presParOf" srcId="{01E59B8E-001E-6D4C-B3D3-BF7ECC7AF01B}" destId="{7615A4CE-9019-1040-8561-2493892977F4}" srcOrd="3" destOrd="0" presId="urn:microsoft.com/office/officeart/2005/8/layout/pyramid2"/>
    <dgm:cxn modelId="{3FBD162E-DB31-0140-9B0B-E52CEB2196A6}" type="presParOf" srcId="{01E59B8E-001E-6D4C-B3D3-BF7ECC7AF01B}" destId="{12C1F3D2-D17A-954E-98C4-E1740677DB82}" srcOrd="4" destOrd="0" presId="urn:microsoft.com/office/officeart/2005/8/layout/pyramid2"/>
    <dgm:cxn modelId="{B74A2806-D372-A141-BEFE-21CE2EE30327}" type="presParOf" srcId="{01E59B8E-001E-6D4C-B3D3-BF7ECC7AF01B}" destId="{7233ED4D-1D2D-0642-BE87-4382F9AC7F1B}" srcOrd="5" destOrd="0" presId="urn:microsoft.com/office/officeart/2005/8/layout/pyramid2"/>
    <dgm:cxn modelId="{112E025F-D797-D846-BD50-5663A92A4169}" type="presParOf" srcId="{01E59B8E-001E-6D4C-B3D3-BF7ECC7AF01B}" destId="{1309CACB-D12B-1F41-B177-5EA1D5A1F8C4}" srcOrd="6" destOrd="0" presId="urn:microsoft.com/office/officeart/2005/8/layout/pyramid2"/>
    <dgm:cxn modelId="{84FD7643-E98C-AF48-A772-26431A64F72E}" type="presParOf" srcId="{01E59B8E-001E-6D4C-B3D3-BF7ECC7AF01B}" destId="{9DCD29D7-F581-3D43-B3DF-53D57C093B7A}" srcOrd="7" destOrd="0" presId="urn:microsoft.com/office/officeart/2005/8/layout/pyramid2"/>
    <dgm:cxn modelId="{C074CCA9-6DFA-6147-94D3-702377460A10}" type="presParOf" srcId="{01E59B8E-001E-6D4C-B3D3-BF7ECC7AF01B}" destId="{4E09FD35-FB7B-A04B-8CED-DDD2EFBE8668}" srcOrd="8" destOrd="0" presId="urn:microsoft.com/office/officeart/2005/8/layout/pyramid2"/>
    <dgm:cxn modelId="{8BDEFBAC-C638-1846-9170-FEA09912FD6D}" type="presParOf" srcId="{01E59B8E-001E-6D4C-B3D3-BF7ECC7AF01B}" destId="{54ACE29E-5243-6E4D-A119-28CA7ECC6B0E}" srcOrd="9"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561B0AA-0E3B-9949-9E1D-231A8E114641}" type="doc">
      <dgm:prSet loTypeId="urn:microsoft.com/office/officeart/2008/layout/VerticalCurvedList" loCatId="" qsTypeId="urn:microsoft.com/office/officeart/2005/8/quickstyle/simple1" qsCatId="simple" csTypeId="urn:microsoft.com/office/officeart/2005/8/colors/accent1_2" csCatId="accent1" phldr="1"/>
      <dgm:spPr/>
      <dgm:t>
        <a:bodyPr/>
        <a:lstStyle/>
        <a:p>
          <a:endParaRPr lang="en-US"/>
        </a:p>
      </dgm:t>
    </dgm:pt>
    <dgm:pt modelId="{A3AC6A8B-40D2-124F-B073-F7BDDFF35E66}">
      <dgm:prSet phldrT="[Text]"/>
      <dgm:spPr/>
      <dgm:t>
        <a:bodyPr/>
        <a:lstStyle/>
        <a:p>
          <a:r>
            <a:rPr lang="en-US" b="1" dirty="0"/>
            <a:t>Comprehensive documentation of NBDI strategies </a:t>
          </a:r>
        </a:p>
      </dgm:t>
    </dgm:pt>
    <dgm:pt modelId="{9FEB084A-AA84-CC47-AE36-BE5736DC84B6}" type="parTrans" cxnId="{ED4BD511-B2F4-3F4A-9EA8-62B08DAFA3FC}">
      <dgm:prSet/>
      <dgm:spPr/>
      <dgm:t>
        <a:bodyPr/>
        <a:lstStyle/>
        <a:p>
          <a:endParaRPr lang="en-US"/>
        </a:p>
      </dgm:t>
    </dgm:pt>
    <dgm:pt modelId="{BFDD6483-CBE3-B147-906D-3FD1B3F4B26E}" type="sibTrans" cxnId="{ED4BD511-B2F4-3F4A-9EA8-62B08DAFA3FC}">
      <dgm:prSet/>
      <dgm:spPr/>
      <dgm:t>
        <a:bodyPr/>
        <a:lstStyle/>
        <a:p>
          <a:endParaRPr lang="en-US"/>
        </a:p>
      </dgm:t>
    </dgm:pt>
    <dgm:pt modelId="{1A8C5B0C-D14E-0043-B9A6-70327E1FE781}">
      <dgm:prSet phldrT="[Text]"/>
      <dgm:spPr/>
      <dgm:t>
        <a:bodyPr/>
        <a:lstStyle/>
        <a:p>
          <a:r>
            <a:rPr lang="en-US" b="1" dirty="0"/>
            <a:t>Dissemination tool</a:t>
          </a:r>
        </a:p>
      </dgm:t>
    </dgm:pt>
    <dgm:pt modelId="{40B4E1E1-8C82-5749-9839-1BF2C309157C}" type="parTrans" cxnId="{E6DE39B1-080C-BC46-AD45-EC9372111542}">
      <dgm:prSet/>
      <dgm:spPr/>
      <dgm:t>
        <a:bodyPr/>
        <a:lstStyle/>
        <a:p>
          <a:endParaRPr lang="en-US"/>
        </a:p>
      </dgm:t>
    </dgm:pt>
    <dgm:pt modelId="{FCF8EEEE-3ABD-2443-8BD5-A701654CBCD4}" type="sibTrans" cxnId="{E6DE39B1-080C-BC46-AD45-EC9372111542}">
      <dgm:prSet/>
      <dgm:spPr/>
      <dgm:t>
        <a:bodyPr/>
        <a:lstStyle/>
        <a:p>
          <a:endParaRPr lang="en-US"/>
        </a:p>
      </dgm:t>
    </dgm:pt>
    <dgm:pt modelId="{529E7582-C259-CC41-8484-38E7C9D15EBF}">
      <dgm:prSet/>
      <dgm:spPr/>
      <dgm:t>
        <a:bodyPr/>
        <a:lstStyle/>
        <a:p>
          <a:r>
            <a:rPr lang="en-US" b="1" dirty="0"/>
            <a:t>Enhance, rather than replace NDBI models</a:t>
          </a:r>
        </a:p>
      </dgm:t>
    </dgm:pt>
    <dgm:pt modelId="{FA96968C-91BA-D445-AC96-8E1CCD0741F1}" type="parTrans" cxnId="{E0C9DE68-E865-5F4B-A11B-D616B16ACCC7}">
      <dgm:prSet/>
      <dgm:spPr/>
      <dgm:t>
        <a:bodyPr/>
        <a:lstStyle/>
        <a:p>
          <a:endParaRPr lang="en-US"/>
        </a:p>
      </dgm:t>
    </dgm:pt>
    <dgm:pt modelId="{88A8E854-A36B-4A49-899D-CEEA6A380E91}" type="sibTrans" cxnId="{E0C9DE68-E865-5F4B-A11B-D616B16ACCC7}">
      <dgm:prSet/>
      <dgm:spPr/>
      <dgm:t>
        <a:bodyPr/>
        <a:lstStyle/>
        <a:p>
          <a:endParaRPr lang="en-US"/>
        </a:p>
      </dgm:t>
    </dgm:pt>
    <dgm:pt modelId="{4189300C-EC70-004C-A554-DF8476742DAC}" type="pres">
      <dgm:prSet presAssocID="{A561B0AA-0E3B-9949-9E1D-231A8E114641}" presName="Name0" presStyleCnt="0">
        <dgm:presLayoutVars>
          <dgm:chMax val="7"/>
          <dgm:chPref val="7"/>
          <dgm:dir/>
        </dgm:presLayoutVars>
      </dgm:prSet>
      <dgm:spPr/>
    </dgm:pt>
    <dgm:pt modelId="{3A1112FA-96DD-A847-B689-96E8D6186933}" type="pres">
      <dgm:prSet presAssocID="{A561B0AA-0E3B-9949-9E1D-231A8E114641}" presName="Name1" presStyleCnt="0"/>
      <dgm:spPr/>
    </dgm:pt>
    <dgm:pt modelId="{20149107-F7B4-274A-81AF-1B571E47A57A}" type="pres">
      <dgm:prSet presAssocID="{A561B0AA-0E3B-9949-9E1D-231A8E114641}" presName="cycle" presStyleCnt="0"/>
      <dgm:spPr/>
    </dgm:pt>
    <dgm:pt modelId="{30BC2589-BF4A-A948-9372-3B360938EAB9}" type="pres">
      <dgm:prSet presAssocID="{A561B0AA-0E3B-9949-9E1D-231A8E114641}" presName="srcNode" presStyleLbl="node1" presStyleIdx="0" presStyleCnt="3"/>
      <dgm:spPr/>
    </dgm:pt>
    <dgm:pt modelId="{01A54C82-DF20-DF41-9719-4AED824ECAF6}" type="pres">
      <dgm:prSet presAssocID="{A561B0AA-0E3B-9949-9E1D-231A8E114641}" presName="conn" presStyleLbl="parChTrans1D2" presStyleIdx="0" presStyleCnt="1"/>
      <dgm:spPr/>
    </dgm:pt>
    <dgm:pt modelId="{0AD69E37-6AD1-4F4E-853D-88B032DC577A}" type="pres">
      <dgm:prSet presAssocID="{A561B0AA-0E3B-9949-9E1D-231A8E114641}" presName="extraNode" presStyleLbl="node1" presStyleIdx="0" presStyleCnt="3"/>
      <dgm:spPr/>
    </dgm:pt>
    <dgm:pt modelId="{6B660ED5-DCF3-7347-A996-3672BFFE0593}" type="pres">
      <dgm:prSet presAssocID="{A561B0AA-0E3B-9949-9E1D-231A8E114641}" presName="dstNode" presStyleLbl="node1" presStyleIdx="0" presStyleCnt="3"/>
      <dgm:spPr/>
    </dgm:pt>
    <dgm:pt modelId="{37ED09CD-F388-5645-A7FA-C966BCC7C863}" type="pres">
      <dgm:prSet presAssocID="{A3AC6A8B-40D2-124F-B073-F7BDDFF35E66}" presName="text_1" presStyleLbl="node1" presStyleIdx="0" presStyleCnt="3">
        <dgm:presLayoutVars>
          <dgm:bulletEnabled val="1"/>
        </dgm:presLayoutVars>
      </dgm:prSet>
      <dgm:spPr/>
    </dgm:pt>
    <dgm:pt modelId="{516E7486-E2A4-FE4E-9475-AFB9D41557A3}" type="pres">
      <dgm:prSet presAssocID="{A3AC6A8B-40D2-124F-B073-F7BDDFF35E66}" presName="accent_1" presStyleCnt="0"/>
      <dgm:spPr/>
    </dgm:pt>
    <dgm:pt modelId="{B00976B0-7DB8-7942-870F-F194C7600A30}" type="pres">
      <dgm:prSet presAssocID="{A3AC6A8B-40D2-124F-B073-F7BDDFF35E66}" presName="accentRepeatNode" presStyleLbl="solidFgAcc1" presStyleIdx="0" presStyleCnt="3"/>
      <dgm:spPr/>
    </dgm:pt>
    <dgm:pt modelId="{E1A393EF-5620-3B46-8DC1-E4A9C2B69B31}" type="pres">
      <dgm:prSet presAssocID="{1A8C5B0C-D14E-0043-B9A6-70327E1FE781}" presName="text_2" presStyleLbl="node1" presStyleIdx="1" presStyleCnt="3">
        <dgm:presLayoutVars>
          <dgm:bulletEnabled val="1"/>
        </dgm:presLayoutVars>
      </dgm:prSet>
      <dgm:spPr/>
    </dgm:pt>
    <dgm:pt modelId="{0F865E42-23EE-C24C-B973-A8D94B0CF0D8}" type="pres">
      <dgm:prSet presAssocID="{1A8C5B0C-D14E-0043-B9A6-70327E1FE781}" presName="accent_2" presStyleCnt="0"/>
      <dgm:spPr/>
    </dgm:pt>
    <dgm:pt modelId="{27E81A10-01B7-5040-BB29-024DFA021525}" type="pres">
      <dgm:prSet presAssocID="{1A8C5B0C-D14E-0043-B9A6-70327E1FE781}" presName="accentRepeatNode" presStyleLbl="solidFgAcc1" presStyleIdx="1" presStyleCnt="3"/>
      <dgm:spPr/>
    </dgm:pt>
    <dgm:pt modelId="{9B486E4D-6A5D-7443-823F-1146D8D49177}" type="pres">
      <dgm:prSet presAssocID="{529E7582-C259-CC41-8484-38E7C9D15EBF}" presName="text_3" presStyleLbl="node1" presStyleIdx="2" presStyleCnt="3">
        <dgm:presLayoutVars>
          <dgm:bulletEnabled val="1"/>
        </dgm:presLayoutVars>
      </dgm:prSet>
      <dgm:spPr/>
    </dgm:pt>
    <dgm:pt modelId="{0888C016-61C6-D64E-A733-B5963D11BC05}" type="pres">
      <dgm:prSet presAssocID="{529E7582-C259-CC41-8484-38E7C9D15EBF}" presName="accent_3" presStyleCnt="0"/>
      <dgm:spPr/>
    </dgm:pt>
    <dgm:pt modelId="{0DEAA882-B9DD-D741-B635-BF206E15BC73}" type="pres">
      <dgm:prSet presAssocID="{529E7582-C259-CC41-8484-38E7C9D15EBF}" presName="accentRepeatNode" presStyleLbl="solidFgAcc1" presStyleIdx="2" presStyleCnt="3"/>
      <dgm:spPr/>
    </dgm:pt>
  </dgm:ptLst>
  <dgm:cxnLst>
    <dgm:cxn modelId="{ED4BD511-B2F4-3F4A-9EA8-62B08DAFA3FC}" srcId="{A561B0AA-0E3B-9949-9E1D-231A8E114641}" destId="{A3AC6A8B-40D2-124F-B073-F7BDDFF35E66}" srcOrd="0" destOrd="0" parTransId="{9FEB084A-AA84-CC47-AE36-BE5736DC84B6}" sibTransId="{BFDD6483-CBE3-B147-906D-3FD1B3F4B26E}"/>
    <dgm:cxn modelId="{8BE59F2A-4DA9-1A44-9D97-8337AC5C6C48}" type="presOf" srcId="{1A8C5B0C-D14E-0043-B9A6-70327E1FE781}" destId="{E1A393EF-5620-3B46-8DC1-E4A9C2B69B31}" srcOrd="0" destOrd="0" presId="urn:microsoft.com/office/officeart/2008/layout/VerticalCurvedList"/>
    <dgm:cxn modelId="{8D76AA2F-771D-FD47-969B-2AEF82665E94}" type="presOf" srcId="{BFDD6483-CBE3-B147-906D-3FD1B3F4B26E}" destId="{01A54C82-DF20-DF41-9719-4AED824ECAF6}" srcOrd="0" destOrd="0" presId="urn:microsoft.com/office/officeart/2008/layout/VerticalCurvedList"/>
    <dgm:cxn modelId="{C58AFC61-687C-8040-9F2E-6A11FF878E44}" type="presOf" srcId="{A3AC6A8B-40D2-124F-B073-F7BDDFF35E66}" destId="{37ED09CD-F388-5645-A7FA-C966BCC7C863}" srcOrd="0" destOrd="0" presId="urn:microsoft.com/office/officeart/2008/layout/VerticalCurvedList"/>
    <dgm:cxn modelId="{0B655444-A8D8-B747-AACE-7835275E6B39}" type="presOf" srcId="{A561B0AA-0E3B-9949-9E1D-231A8E114641}" destId="{4189300C-EC70-004C-A554-DF8476742DAC}" srcOrd="0" destOrd="0" presId="urn:microsoft.com/office/officeart/2008/layout/VerticalCurvedList"/>
    <dgm:cxn modelId="{E0C9DE68-E865-5F4B-A11B-D616B16ACCC7}" srcId="{A561B0AA-0E3B-9949-9E1D-231A8E114641}" destId="{529E7582-C259-CC41-8484-38E7C9D15EBF}" srcOrd="2" destOrd="0" parTransId="{FA96968C-91BA-D445-AC96-8E1CCD0741F1}" sibTransId="{88A8E854-A36B-4A49-899D-CEEA6A380E91}"/>
    <dgm:cxn modelId="{E6DE39B1-080C-BC46-AD45-EC9372111542}" srcId="{A561B0AA-0E3B-9949-9E1D-231A8E114641}" destId="{1A8C5B0C-D14E-0043-B9A6-70327E1FE781}" srcOrd="1" destOrd="0" parTransId="{40B4E1E1-8C82-5749-9839-1BF2C309157C}" sibTransId="{FCF8EEEE-3ABD-2443-8BD5-A701654CBCD4}"/>
    <dgm:cxn modelId="{FBED4CD7-C74C-F041-8111-DD2BE49810D9}" type="presOf" srcId="{529E7582-C259-CC41-8484-38E7C9D15EBF}" destId="{9B486E4D-6A5D-7443-823F-1146D8D49177}" srcOrd="0" destOrd="0" presId="urn:microsoft.com/office/officeart/2008/layout/VerticalCurvedList"/>
    <dgm:cxn modelId="{DA7DBD2D-20B5-D045-822C-977EF19710A0}" type="presParOf" srcId="{4189300C-EC70-004C-A554-DF8476742DAC}" destId="{3A1112FA-96DD-A847-B689-96E8D6186933}" srcOrd="0" destOrd="0" presId="urn:microsoft.com/office/officeart/2008/layout/VerticalCurvedList"/>
    <dgm:cxn modelId="{F59472A9-3D67-714F-AD7E-3DB543E50ED0}" type="presParOf" srcId="{3A1112FA-96DD-A847-B689-96E8D6186933}" destId="{20149107-F7B4-274A-81AF-1B571E47A57A}" srcOrd="0" destOrd="0" presId="urn:microsoft.com/office/officeart/2008/layout/VerticalCurvedList"/>
    <dgm:cxn modelId="{2C66A342-8372-6942-8722-BECEC65EC5D2}" type="presParOf" srcId="{20149107-F7B4-274A-81AF-1B571E47A57A}" destId="{30BC2589-BF4A-A948-9372-3B360938EAB9}" srcOrd="0" destOrd="0" presId="urn:microsoft.com/office/officeart/2008/layout/VerticalCurvedList"/>
    <dgm:cxn modelId="{19EF3ECE-18BF-3A4E-95B3-F611D339E0D1}" type="presParOf" srcId="{20149107-F7B4-274A-81AF-1B571E47A57A}" destId="{01A54C82-DF20-DF41-9719-4AED824ECAF6}" srcOrd="1" destOrd="0" presId="urn:microsoft.com/office/officeart/2008/layout/VerticalCurvedList"/>
    <dgm:cxn modelId="{29C0C678-5940-D24B-8DE6-DA5E7F687901}" type="presParOf" srcId="{20149107-F7B4-274A-81AF-1B571E47A57A}" destId="{0AD69E37-6AD1-4F4E-853D-88B032DC577A}" srcOrd="2" destOrd="0" presId="urn:microsoft.com/office/officeart/2008/layout/VerticalCurvedList"/>
    <dgm:cxn modelId="{BC5EE51C-4A3A-5045-B189-0909A50E04B4}" type="presParOf" srcId="{20149107-F7B4-274A-81AF-1B571E47A57A}" destId="{6B660ED5-DCF3-7347-A996-3672BFFE0593}" srcOrd="3" destOrd="0" presId="urn:microsoft.com/office/officeart/2008/layout/VerticalCurvedList"/>
    <dgm:cxn modelId="{5945D2FF-8A64-7940-8CD6-0BAD93CE7D15}" type="presParOf" srcId="{3A1112FA-96DD-A847-B689-96E8D6186933}" destId="{37ED09CD-F388-5645-A7FA-C966BCC7C863}" srcOrd="1" destOrd="0" presId="urn:microsoft.com/office/officeart/2008/layout/VerticalCurvedList"/>
    <dgm:cxn modelId="{EFFCCE8D-4608-994E-BA38-6A3CFE098B11}" type="presParOf" srcId="{3A1112FA-96DD-A847-B689-96E8D6186933}" destId="{516E7486-E2A4-FE4E-9475-AFB9D41557A3}" srcOrd="2" destOrd="0" presId="urn:microsoft.com/office/officeart/2008/layout/VerticalCurvedList"/>
    <dgm:cxn modelId="{2A8A28A5-5CC8-6744-A6BD-1E0CC439BE36}" type="presParOf" srcId="{516E7486-E2A4-FE4E-9475-AFB9D41557A3}" destId="{B00976B0-7DB8-7942-870F-F194C7600A30}" srcOrd="0" destOrd="0" presId="urn:microsoft.com/office/officeart/2008/layout/VerticalCurvedList"/>
    <dgm:cxn modelId="{7D9575ED-F7C3-8D45-9A6C-EC9046FCA467}" type="presParOf" srcId="{3A1112FA-96DD-A847-B689-96E8D6186933}" destId="{E1A393EF-5620-3B46-8DC1-E4A9C2B69B31}" srcOrd="3" destOrd="0" presId="urn:microsoft.com/office/officeart/2008/layout/VerticalCurvedList"/>
    <dgm:cxn modelId="{6461457D-3BA4-1945-8903-470DAF100F71}" type="presParOf" srcId="{3A1112FA-96DD-A847-B689-96E8D6186933}" destId="{0F865E42-23EE-C24C-B973-A8D94B0CF0D8}" srcOrd="4" destOrd="0" presId="urn:microsoft.com/office/officeart/2008/layout/VerticalCurvedList"/>
    <dgm:cxn modelId="{EF9F0F9D-E750-E348-90E0-B73AD846BFEE}" type="presParOf" srcId="{0F865E42-23EE-C24C-B973-A8D94B0CF0D8}" destId="{27E81A10-01B7-5040-BB29-024DFA021525}" srcOrd="0" destOrd="0" presId="urn:microsoft.com/office/officeart/2008/layout/VerticalCurvedList"/>
    <dgm:cxn modelId="{C9F2F188-7C25-FE4A-BABB-8451FA8D1AAA}" type="presParOf" srcId="{3A1112FA-96DD-A847-B689-96E8D6186933}" destId="{9B486E4D-6A5D-7443-823F-1146D8D49177}" srcOrd="5" destOrd="0" presId="urn:microsoft.com/office/officeart/2008/layout/VerticalCurvedList"/>
    <dgm:cxn modelId="{669FD729-3D5B-9D42-BE1E-D53F95ED9749}" type="presParOf" srcId="{3A1112FA-96DD-A847-B689-96E8D6186933}" destId="{0888C016-61C6-D64E-A733-B5963D11BC05}" srcOrd="6" destOrd="0" presId="urn:microsoft.com/office/officeart/2008/layout/VerticalCurvedList"/>
    <dgm:cxn modelId="{0ACB6E4F-565A-BD46-A28A-13EB40F7024F}" type="presParOf" srcId="{0888C016-61C6-D64E-A733-B5963D11BC05}" destId="{0DEAA882-B9DD-D741-B635-BF206E15BC73}"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9C8B5A5-7B53-5248-8F47-1B950984BC64}" type="doc">
      <dgm:prSet loTypeId="urn:microsoft.com/office/officeart/2008/layout/VerticalCurvedList" loCatId="" qsTypeId="urn:microsoft.com/office/officeart/2005/8/quickstyle/simple1" qsCatId="simple" csTypeId="urn:microsoft.com/office/officeart/2005/8/colors/accent1_2" csCatId="accent1" phldr="1"/>
      <dgm:spPr/>
      <dgm:t>
        <a:bodyPr/>
        <a:lstStyle/>
        <a:p>
          <a:endParaRPr lang="en-US"/>
        </a:p>
      </dgm:t>
    </dgm:pt>
    <dgm:pt modelId="{21C98965-5371-C64C-B35A-5810BF110019}">
      <dgm:prSet phldrT="[Text]"/>
      <dgm:spPr>
        <a:xfrm>
          <a:off x="518910" y="372724"/>
          <a:ext cx="5108120" cy="745449"/>
        </a:xfrm>
        <a:prstGeom prst="rect">
          <a:avLst/>
        </a:prstGeom>
        <a:solidFill>
          <a:srgbClr val="3BB0C2">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pPr>
            <a:buNone/>
          </a:pPr>
          <a:r>
            <a:rPr lang="en-US" dirty="0">
              <a:solidFill>
                <a:srgbClr val="FFFFFF"/>
              </a:solidFill>
              <a:latin typeface="Arial"/>
              <a:ea typeface="+mn-ea"/>
              <a:cs typeface="+mn-cs"/>
            </a:rPr>
            <a:t>Manualized</a:t>
          </a:r>
        </a:p>
      </dgm:t>
    </dgm:pt>
    <dgm:pt modelId="{2F4F05AF-D429-6E4D-9FDC-4722528554BD}" type="parTrans" cxnId="{7F604AA3-A1B2-844C-ACD4-E3E703C13AB3}">
      <dgm:prSet/>
      <dgm:spPr/>
      <dgm:t>
        <a:bodyPr/>
        <a:lstStyle/>
        <a:p>
          <a:endParaRPr lang="en-US"/>
        </a:p>
      </dgm:t>
    </dgm:pt>
    <dgm:pt modelId="{0EFADFD2-439B-4C4D-8EBF-B9F22C6DC8EF}" type="sibTrans" cxnId="{7F604AA3-A1B2-844C-ACD4-E3E703C13AB3}">
      <dgm:prSet/>
      <dgm:spPr>
        <a:xfrm>
          <a:off x="-4213341" y="-539957"/>
          <a:ext cx="5020222" cy="5020222"/>
        </a:xfrm>
        <a:prstGeom prst="blockArc">
          <a:avLst>
            <a:gd name="adj1" fmla="val 18900000"/>
            <a:gd name="adj2" fmla="val 2700000"/>
            <a:gd name="adj3" fmla="val 430"/>
          </a:avLst>
        </a:prstGeom>
        <a:noFill/>
        <a:ln w="25400" cap="flat" cmpd="sng" algn="ctr">
          <a:solidFill>
            <a:srgbClr val="3BB0C2">
              <a:shade val="60000"/>
              <a:hueOff val="0"/>
              <a:satOff val="0"/>
              <a:lumOff val="0"/>
              <a:alphaOff val="0"/>
            </a:srgbClr>
          </a:solidFill>
          <a:prstDash val="solid"/>
        </a:ln>
        <a:effectLst/>
      </dgm:spPr>
      <dgm:t>
        <a:bodyPr/>
        <a:lstStyle/>
        <a:p>
          <a:endParaRPr lang="en-US"/>
        </a:p>
      </dgm:t>
    </dgm:pt>
    <dgm:pt modelId="{A7A16BBD-E3F2-3741-8428-2358D6ED637A}">
      <dgm:prSet phldrT="[Text]"/>
      <dgm:spPr>
        <a:xfrm>
          <a:off x="789881" y="1490899"/>
          <a:ext cx="4837149" cy="745449"/>
        </a:xfrm>
        <a:prstGeom prst="rect">
          <a:avLst/>
        </a:prstGeom>
        <a:solidFill>
          <a:srgbClr val="3BB0C2">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pPr>
            <a:buNone/>
          </a:pPr>
          <a:r>
            <a:rPr lang="en-US" dirty="0">
              <a:solidFill>
                <a:srgbClr val="FFFFFF"/>
              </a:solidFill>
              <a:latin typeface="Arial"/>
              <a:ea typeface="+mn-ea"/>
              <a:cs typeface="+mn-cs"/>
            </a:rPr>
            <a:t>Treatment fidelity</a:t>
          </a:r>
        </a:p>
      </dgm:t>
    </dgm:pt>
    <dgm:pt modelId="{993ADC1F-5DDB-B44B-B31E-C1C99DFD6169}" type="parTrans" cxnId="{5189D784-3FA5-8941-9207-1DD77D09934C}">
      <dgm:prSet/>
      <dgm:spPr/>
      <dgm:t>
        <a:bodyPr/>
        <a:lstStyle/>
        <a:p>
          <a:endParaRPr lang="en-US"/>
        </a:p>
      </dgm:t>
    </dgm:pt>
    <dgm:pt modelId="{B7C94EE6-007E-4143-935F-A57F196803E0}" type="sibTrans" cxnId="{5189D784-3FA5-8941-9207-1DD77D09934C}">
      <dgm:prSet/>
      <dgm:spPr/>
      <dgm:t>
        <a:bodyPr/>
        <a:lstStyle/>
        <a:p>
          <a:endParaRPr lang="en-US"/>
        </a:p>
      </dgm:t>
    </dgm:pt>
    <dgm:pt modelId="{B34B4DB0-BDEF-AD47-B93F-453C7F76A591}">
      <dgm:prSet phldrT="[Text]"/>
      <dgm:spPr>
        <a:xfrm>
          <a:off x="518910" y="2609074"/>
          <a:ext cx="5108120" cy="745449"/>
        </a:xfrm>
        <a:prstGeom prst="rect">
          <a:avLst/>
        </a:prstGeom>
        <a:solidFill>
          <a:srgbClr val="3BB0C2">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pPr>
            <a:buNone/>
          </a:pPr>
          <a:r>
            <a:rPr lang="en-US" dirty="0">
              <a:solidFill>
                <a:srgbClr val="FFFFFF"/>
              </a:solidFill>
              <a:latin typeface="Arial"/>
              <a:ea typeface="+mn-ea"/>
              <a:cs typeface="+mn-cs"/>
            </a:rPr>
            <a:t>Ongoing measurement / Data driven decision making</a:t>
          </a:r>
        </a:p>
      </dgm:t>
    </dgm:pt>
    <dgm:pt modelId="{954C7A02-405B-E347-9D2B-99DD8AF468DF}" type="parTrans" cxnId="{963F1758-EAFD-9D4D-BE89-87CFD195542F}">
      <dgm:prSet/>
      <dgm:spPr/>
      <dgm:t>
        <a:bodyPr/>
        <a:lstStyle/>
        <a:p>
          <a:endParaRPr lang="en-US"/>
        </a:p>
      </dgm:t>
    </dgm:pt>
    <dgm:pt modelId="{92C44149-A443-C147-8595-C8CC46EAD246}" type="sibTrans" cxnId="{963F1758-EAFD-9D4D-BE89-87CFD195542F}">
      <dgm:prSet/>
      <dgm:spPr/>
      <dgm:t>
        <a:bodyPr/>
        <a:lstStyle/>
        <a:p>
          <a:endParaRPr lang="en-US"/>
        </a:p>
      </dgm:t>
    </dgm:pt>
    <dgm:pt modelId="{442CCF21-1517-6749-926C-19CE62E470AB}" type="pres">
      <dgm:prSet presAssocID="{A9C8B5A5-7B53-5248-8F47-1B950984BC64}" presName="Name0" presStyleCnt="0">
        <dgm:presLayoutVars>
          <dgm:chMax val="7"/>
          <dgm:chPref val="7"/>
          <dgm:dir/>
        </dgm:presLayoutVars>
      </dgm:prSet>
      <dgm:spPr/>
    </dgm:pt>
    <dgm:pt modelId="{5235A679-BA8C-0E4B-85B1-4DD06F2D613A}" type="pres">
      <dgm:prSet presAssocID="{A9C8B5A5-7B53-5248-8F47-1B950984BC64}" presName="Name1" presStyleCnt="0"/>
      <dgm:spPr/>
    </dgm:pt>
    <dgm:pt modelId="{5F1F820E-B003-6144-BF28-F083FD21FF5D}" type="pres">
      <dgm:prSet presAssocID="{A9C8B5A5-7B53-5248-8F47-1B950984BC64}" presName="cycle" presStyleCnt="0"/>
      <dgm:spPr/>
    </dgm:pt>
    <dgm:pt modelId="{39A9D822-A26F-6F43-B9F2-25587CE39033}" type="pres">
      <dgm:prSet presAssocID="{A9C8B5A5-7B53-5248-8F47-1B950984BC64}" presName="srcNode" presStyleLbl="node1" presStyleIdx="0" presStyleCnt="3"/>
      <dgm:spPr/>
    </dgm:pt>
    <dgm:pt modelId="{F534DF0C-6A6B-294F-AE0E-9D070D026366}" type="pres">
      <dgm:prSet presAssocID="{A9C8B5A5-7B53-5248-8F47-1B950984BC64}" presName="conn" presStyleLbl="parChTrans1D2" presStyleIdx="0" presStyleCnt="1" custLinFactNeighborX="-314" custLinFactNeighborY="2122"/>
      <dgm:spPr/>
    </dgm:pt>
    <dgm:pt modelId="{B7318B08-C5E3-2F47-97A6-FD25A106A899}" type="pres">
      <dgm:prSet presAssocID="{A9C8B5A5-7B53-5248-8F47-1B950984BC64}" presName="extraNode" presStyleLbl="node1" presStyleIdx="0" presStyleCnt="3"/>
      <dgm:spPr/>
    </dgm:pt>
    <dgm:pt modelId="{8CF163AE-0E80-4B4F-8DD2-C44A7C04CF7F}" type="pres">
      <dgm:prSet presAssocID="{A9C8B5A5-7B53-5248-8F47-1B950984BC64}" presName="dstNode" presStyleLbl="node1" presStyleIdx="0" presStyleCnt="3"/>
      <dgm:spPr/>
    </dgm:pt>
    <dgm:pt modelId="{685BD535-FACA-604E-9035-99C44F19665F}" type="pres">
      <dgm:prSet presAssocID="{21C98965-5371-C64C-B35A-5810BF110019}" presName="text_1" presStyleLbl="node1" presStyleIdx="0" presStyleCnt="3">
        <dgm:presLayoutVars>
          <dgm:bulletEnabled val="1"/>
        </dgm:presLayoutVars>
      </dgm:prSet>
      <dgm:spPr/>
    </dgm:pt>
    <dgm:pt modelId="{4E3237B1-C5C3-D44F-925C-8B77E736C643}" type="pres">
      <dgm:prSet presAssocID="{21C98965-5371-C64C-B35A-5810BF110019}" presName="accent_1" presStyleCnt="0"/>
      <dgm:spPr/>
    </dgm:pt>
    <dgm:pt modelId="{E90E554A-4E90-3B44-98F8-2FC2EF847CCE}" type="pres">
      <dgm:prSet presAssocID="{21C98965-5371-C64C-B35A-5810BF110019}" presName="accentRepeatNode" presStyleLbl="solidFgAcc1" presStyleIdx="0" presStyleCnt="3"/>
      <dgm:spPr>
        <a:xfrm>
          <a:off x="53004" y="279543"/>
          <a:ext cx="931812" cy="931812"/>
        </a:xfrm>
        <a:prstGeom prst="ellipse">
          <a:avLst/>
        </a:prstGeom>
        <a:solidFill>
          <a:srgbClr val="FFFFFF">
            <a:hueOff val="0"/>
            <a:satOff val="0"/>
            <a:lumOff val="0"/>
            <a:alphaOff val="0"/>
          </a:srgbClr>
        </a:solidFill>
        <a:ln w="25400" cap="flat" cmpd="sng" algn="ctr">
          <a:solidFill>
            <a:srgbClr val="3BB0C2">
              <a:hueOff val="0"/>
              <a:satOff val="0"/>
              <a:lumOff val="0"/>
              <a:alphaOff val="0"/>
            </a:srgbClr>
          </a:solidFill>
          <a:prstDash val="solid"/>
        </a:ln>
        <a:effectLst/>
      </dgm:spPr>
    </dgm:pt>
    <dgm:pt modelId="{8CA8672D-37D6-4800-AEA7-B80BB7EA7367}" type="pres">
      <dgm:prSet presAssocID="{A7A16BBD-E3F2-3741-8428-2358D6ED637A}" presName="text_2" presStyleLbl="node1" presStyleIdx="1" presStyleCnt="3">
        <dgm:presLayoutVars>
          <dgm:bulletEnabled val="1"/>
        </dgm:presLayoutVars>
      </dgm:prSet>
      <dgm:spPr/>
    </dgm:pt>
    <dgm:pt modelId="{ED4E424E-B3F0-4470-8C89-DA197931549D}" type="pres">
      <dgm:prSet presAssocID="{A7A16BBD-E3F2-3741-8428-2358D6ED637A}" presName="accent_2" presStyleCnt="0"/>
      <dgm:spPr/>
    </dgm:pt>
    <dgm:pt modelId="{3B2F6198-7627-674B-832E-3260C54CFE47}" type="pres">
      <dgm:prSet presAssocID="{A7A16BBD-E3F2-3741-8428-2358D6ED637A}" presName="accentRepeatNode" presStyleLbl="solidFgAcc1" presStyleIdx="1" presStyleCnt="3"/>
      <dgm:spPr>
        <a:xfrm>
          <a:off x="323975" y="1397718"/>
          <a:ext cx="931812" cy="931812"/>
        </a:xfrm>
        <a:prstGeom prst="ellipse">
          <a:avLst/>
        </a:prstGeom>
        <a:solidFill>
          <a:srgbClr val="FFFFFF">
            <a:hueOff val="0"/>
            <a:satOff val="0"/>
            <a:lumOff val="0"/>
            <a:alphaOff val="0"/>
          </a:srgbClr>
        </a:solidFill>
        <a:ln w="25400" cap="flat" cmpd="sng" algn="ctr">
          <a:solidFill>
            <a:srgbClr val="3BB0C2">
              <a:hueOff val="0"/>
              <a:satOff val="0"/>
              <a:lumOff val="0"/>
              <a:alphaOff val="0"/>
            </a:srgbClr>
          </a:solidFill>
          <a:prstDash val="solid"/>
        </a:ln>
        <a:effectLst/>
      </dgm:spPr>
    </dgm:pt>
    <dgm:pt modelId="{60F456A0-FA60-4540-922C-4D938002C215}" type="pres">
      <dgm:prSet presAssocID="{B34B4DB0-BDEF-AD47-B93F-453C7F76A591}" presName="text_3" presStyleLbl="node1" presStyleIdx="2" presStyleCnt="3">
        <dgm:presLayoutVars>
          <dgm:bulletEnabled val="1"/>
        </dgm:presLayoutVars>
      </dgm:prSet>
      <dgm:spPr/>
    </dgm:pt>
    <dgm:pt modelId="{16665E06-EA49-408D-B0F1-E36DF5321284}" type="pres">
      <dgm:prSet presAssocID="{B34B4DB0-BDEF-AD47-B93F-453C7F76A591}" presName="accent_3" presStyleCnt="0"/>
      <dgm:spPr/>
    </dgm:pt>
    <dgm:pt modelId="{A19E11CA-F253-A147-88CA-93DEFE54AFE8}" type="pres">
      <dgm:prSet presAssocID="{B34B4DB0-BDEF-AD47-B93F-453C7F76A591}" presName="accentRepeatNode" presStyleLbl="solidFgAcc1" presStyleIdx="2" presStyleCnt="3"/>
      <dgm:spPr>
        <a:xfrm>
          <a:off x="53004" y="2515893"/>
          <a:ext cx="931812" cy="931812"/>
        </a:xfrm>
        <a:prstGeom prst="ellipse">
          <a:avLst/>
        </a:prstGeom>
        <a:solidFill>
          <a:srgbClr val="FFFFFF">
            <a:hueOff val="0"/>
            <a:satOff val="0"/>
            <a:lumOff val="0"/>
            <a:alphaOff val="0"/>
          </a:srgbClr>
        </a:solidFill>
        <a:ln w="25400" cap="flat" cmpd="sng" algn="ctr">
          <a:solidFill>
            <a:srgbClr val="3BB0C2">
              <a:hueOff val="0"/>
              <a:satOff val="0"/>
              <a:lumOff val="0"/>
              <a:alphaOff val="0"/>
            </a:srgbClr>
          </a:solidFill>
          <a:prstDash val="solid"/>
        </a:ln>
        <a:effectLst/>
      </dgm:spPr>
    </dgm:pt>
  </dgm:ptLst>
  <dgm:cxnLst>
    <dgm:cxn modelId="{DC62E622-7E43-4A8A-AC07-4E2EFB2AE46B}" type="presOf" srcId="{A7A16BBD-E3F2-3741-8428-2358D6ED637A}" destId="{8CA8672D-37D6-4800-AEA7-B80BB7EA7367}" srcOrd="0" destOrd="0" presId="urn:microsoft.com/office/officeart/2008/layout/VerticalCurvedList"/>
    <dgm:cxn modelId="{14480253-065B-034B-A177-3831AF202BE7}" type="presOf" srcId="{21C98965-5371-C64C-B35A-5810BF110019}" destId="{685BD535-FACA-604E-9035-99C44F19665F}" srcOrd="0" destOrd="0" presId="urn:microsoft.com/office/officeart/2008/layout/VerticalCurvedList"/>
    <dgm:cxn modelId="{1E5CA057-BE3F-492B-A36E-36EF804C625B}" type="presOf" srcId="{B34B4DB0-BDEF-AD47-B93F-453C7F76A591}" destId="{60F456A0-FA60-4540-922C-4D938002C215}" srcOrd="0" destOrd="0" presId="urn:microsoft.com/office/officeart/2008/layout/VerticalCurvedList"/>
    <dgm:cxn modelId="{963F1758-EAFD-9D4D-BE89-87CFD195542F}" srcId="{A9C8B5A5-7B53-5248-8F47-1B950984BC64}" destId="{B34B4DB0-BDEF-AD47-B93F-453C7F76A591}" srcOrd="2" destOrd="0" parTransId="{954C7A02-405B-E347-9D2B-99DD8AF468DF}" sibTransId="{92C44149-A443-C147-8595-C8CC46EAD246}"/>
    <dgm:cxn modelId="{5189D784-3FA5-8941-9207-1DD77D09934C}" srcId="{A9C8B5A5-7B53-5248-8F47-1B950984BC64}" destId="{A7A16BBD-E3F2-3741-8428-2358D6ED637A}" srcOrd="1" destOrd="0" parTransId="{993ADC1F-5DDB-B44B-B31E-C1C99DFD6169}" sibTransId="{B7C94EE6-007E-4143-935F-A57F196803E0}"/>
    <dgm:cxn modelId="{7F604AA3-A1B2-844C-ACD4-E3E703C13AB3}" srcId="{A9C8B5A5-7B53-5248-8F47-1B950984BC64}" destId="{21C98965-5371-C64C-B35A-5810BF110019}" srcOrd="0" destOrd="0" parTransId="{2F4F05AF-D429-6E4D-9FDC-4722528554BD}" sibTransId="{0EFADFD2-439B-4C4D-8EBF-B9F22C6DC8EF}"/>
    <dgm:cxn modelId="{3F990DCB-954E-FC40-8135-DADAE49EE0D7}" type="presOf" srcId="{0EFADFD2-439B-4C4D-8EBF-B9F22C6DC8EF}" destId="{F534DF0C-6A6B-294F-AE0E-9D070D026366}" srcOrd="0" destOrd="0" presId="urn:microsoft.com/office/officeart/2008/layout/VerticalCurvedList"/>
    <dgm:cxn modelId="{1D73A1F4-9625-4745-B5E7-5F2C61F531A8}" type="presOf" srcId="{A9C8B5A5-7B53-5248-8F47-1B950984BC64}" destId="{442CCF21-1517-6749-926C-19CE62E470AB}" srcOrd="0" destOrd="0" presId="urn:microsoft.com/office/officeart/2008/layout/VerticalCurvedList"/>
    <dgm:cxn modelId="{89E769BF-327F-D34D-8C00-22471C186E9F}" type="presParOf" srcId="{442CCF21-1517-6749-926C-19CE62E470AB}" destId="{5235A679-BA8C-0E4B-85B1-4DD06F2D613A}" srcOrd="0" destOrd="0" presId="urn:microsoft.com/office/officeart/2008/layout/VerticalCurvedList"/>
    <dgm:cxn modelId="{E895787B-3266-F644-8A76-CECEF73AACDC}" type="presParOf" srcId="{5235A679-BA8C-0E4B-85B1-4DD06F2D613A}" destId="{5F1F820E-B003-6144-BF28-F083FD21FF5D}" srcOrd="0" destOrd="0" presId="urn:microsoft.com/office/officeart/2008/layout/VerticalCurvedList"/>
    <dgm:cxn modelId="{CCF21F61-C9BF-5D45-8E6E-586DA0345622}" type="presParOf" srcId="{5F1F820E-B003-6144-BF28-F083FD21FF5D}" destId="{39A9D822-A26F-6F43-B9F2-25587CE39033}" srcOrd="0" destOrd="0" presId="urn:microsoft.com/office/officeart/2008/layout/VerticalCurvedList"/>
    <dgm:cxn modelId="{7277BFE7-6D71-AE4C-8FBD-B42DD3216A1B}" type="presParOf" srcId="{5F1F820E-B003-6144-BF28-F083FD21FF5D}" destId="{F534DF0C-6A6B-294F-AE0E-9D070D026366}" srcOrd="1" destOrd="0" presId="urn:microsoft.com/office/officeart/2008/layout/VerticalCurvedList"/>
    <dgm:cxn modelId="{ED64A2E2-C599-954C-BAC7-FA587C8D77EF}" type="presParOf" srcId="{5F1F820E-B003-6144-BF28-F083FD21FF5D}" destId="{B7318B08-C5E3-2F47-97A6-FD25A106A899}" srcOrd="2" destOrd="0" presId="urn:microsoft.com/office/officeart/2008/layout/VerticalCurvedList"/>
    <dgm:cxn modelId="{1874C9D4-AF3C-2845-AE5F-10DD7DAEE3DD}" type="presParOf" srcId="{5F1F820E-B003-6144-BF28-F083FD21FF5D}" destId="{8CF163AE-0E80-4B4F-8DD2-C44A7C04CF7F}" srcOrd="3" destOrd="0" presId="urn:microsoft.com/office/officeart/2008/layout/VerticalCurvedList"/>
    <dgm:cxn modelId="{96857CAB-35F3-EF4A-88D6-9FD31ABE0D09}" type="presParOf" srcId="{5235A679-BA8C-0E4B-85B1-4DD06F2D613A}" destId="{685BD535-FACA-604E-9035-99C44F19665F}" srcOrd="1" destOrd="0" presId="urn:microsoft.com/office/officeart/2008/layout/VerticalCurvedList"/>
    <dgm:cxn modelId="{E6E87741-CAC6-1A4A-95B4-44EF853669C0}" type="presParOf" srcId="{5235A679-BA8C-0E4B-85B1-4DD06F2D613A}" destId="{4E3237B1-C5C3-D44F-925C-8B77E736C643}" srcOrd="2" destOrd="0" presId="urn:microsoft.com/office/officeart/2008/layout/VerticalCurvedList"/>
    <dgm:cxn modelId="{11BEF805-A58F-224E-BF46-BC7C6333A650}" type="presParOf" srcId="{4E3237B1-C5C3-D44F-925C-8B77E736C643}" destId="{E90E554A-4E90-3B44-98F8-2FC2EF847CCE}" srcOrd="0" destOrd="0" presId="urn:microsoft.com/office/officeart/2008/layout/VerticalCurvedList"/>
    <dgm:cxn modelId="{6F89027D-64BB-4BB1-9F36-CD0D333DB8B1}" type="presParOf" srcId="{5235A679-BA8C-0E4B-85B1-4DD06F2D613A}" destId="{8CA8672D-37D6-4800-AEA7-B80BB7EA7367}" srcOrd="3" destOrd="0" presId="urn:microsoft.com/office/officeart/2008/layout/VerticalCurvedList"/>
    <dgm:cxn modelId="{68CD89C9-E137-4CFD-8767-DE4B7AB6C59A}" type="presParOf" srcId="{5235A679-BA8C-0E4B-85B1-4DD06F2D613A}" destId="{ED4E424E-B3F0-4470-8C89-DA197931549D}" srcOrd="4" destOrd="0" presId="urn:microsoft.com/office/officeart/2008/layout/VerticalCurvedList"/>
    <dgm:cxn modelId="{E840C0C1-6CD8-4C2D-A97D-0B1CB8145CFB}" type="presParOf" srcId="{ED4E424E-B3F0-4470-8C89-DA197931549D}" destId="{3B2F6198-7627-674B-832E-3260C54CFE47}" srcOrd="0" destOrd="0" presId="urn:microsoft.com/office/officeart/2008/layout/VerticalCurvedList"/>
    <dgm:cxn modelId="{31DDAB41-FDBA-4F97-8AD2-544D84C97B05}" type="presParOf" srcId="{5235A679-BA8C-0E4B-85B1-4DD06F2D613A}" destId="{60F456A0-FA60-4540-922C-4D938002C215}" srcOrd="5" destOrd="0" presId="urn:microsoft.com/office/officeart/2008/layout/VerticalCurvedList"/>
    <dgm:cxn modelId="{06940FA3-92A5-4E7D-BD4C-F5E109D20539}" type="presParOf" srcId="{5235A679-BA8C-0E4B-85B1-4DD06F2D613A}" destId="{16665E06-EA49-408D-B0F1-E36DF5321284}" srcOrd="6" destOrd="0" presId="urn:microsoft.com/office/officeart/2008/layout/VerticalCurvedList"/>
    <dgm:cxn modelId="{B9CC3B0F-5F9C-44B1-9194-101E1DDC5618}" type="presParOf" srcId="{16665E06-EA49-408D-B0F1-E36DF5321284}" destId="{A19E11CA-F253-A147-88CA-93DEFE54AFE8}" srcOrd="0" destOrd="0" presId="urn:microsoft.com/office/officeart/2008/layout/VerticalCurv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50C9E2-AE1C-3843-A68C-F59432497985}">
      <dsp:nvSpPr>
        <dsp:cNvPr id="0" name=""/>
        <dsp:cNvSpPr/>
      </dsp:nvSpPr>
      <dsp:spPr>
        <a:xfrm>
          <a:off x="227942" y="0"/>
          <a:ext cx="5170810" cy="5170810"/>
        </a:xfrm>
        <a:prstGeom prst="triangle">
          <a:avLst/>
        </a:prstGeom>
        <a:solidFill>
          <a:srgbClr val="3BB0C2">
            <a:hueOff val="0"/>
            <a:satOff val="0"/>
            <a:lumOff val="0"/>
            <a:alphaOff val="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9420C26-3B88-C24B-ADA3-06820D6B9BC8}">
      <dsp:nvSpPr>
        <dsp:cNvPr id="0" name=""/>
        <dsp:cNvSpPr/>
      </dsp:nvSpPr>
      <dsp:spPr>
        <a:xfrm>
          <a:off x="2792615" y="825086"/>
          <a:ext cx="3931863" cy="735224"/>
        </a:xfrm>
        <a:prstGeom prst="roundRect">
          <a:avLst/>
        </a:prstGeom>
        <a:solidFill>
          <a:srgbClr val="FFFFFF">
            <a:alpha val="90000"/>
            <a:hueOff val="0"/>
            <a:satOff val="0"/>
            <a:lumOff val="0"/>
            <a:alphaOff val="0"/>
          </a:srgbClr>
        </a:solidFill>
        <a:ln w="25400" cap="flat" cmpd="sng" algn="ctr">
          <a:solidFill>
            <a:srgbClr val="3BB0C2">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rgbClr val="525353">
                  <a:hueOff val="0"/>
                  <a:satOff val="0"/>
                  <a:lumOff val="0"/>
                  <a:alphaOff val="0"/>
                </a:srgbClr>
              </a:solidFill>
              <a:latin typeface="Arial"/>
              <a:ea typeface="+mn-ea"/>
              <a:cs typeface="+mn-cs"/>
            </a:rPr>
            <a:t>Begin as early as possible</a:t>
          </a:r>
        </a:p>
      </dsp:txBody>
      <dsp:txXfrm>
        <a:off x="2828506" y="860977"/>
        <a:ext cx="3860081" cy="663442"/>
      </dsp:txXfrm>
    </dsp:sp>
    <dsp:sp modelId="{B81D5A19-7271-9E4D-8EE0-BDFBE7A0DBB6}">
      <dsp:nvSpPr>
        <dsp:cNvPr id="0" name=""/>
        <dsp:cNvSpPr/>
      </dsp:nvSpPr>
      <dsp:spPr>
        <a:xfrm>
          <a:off x="2796312" y="1652213"/>
          <a:ext cx="3928166" cy="735224"/>
        </a:xfrm>
        <a:prstGeom prst="roundRect">
          <a:avLst/>
        </a:prstGeom>
        <a:solidFill>
          <a:srgbClr val="FFFFFF">
            <a:alpha val="90000"/>
            <a:hueOff val="0"/>
            <a:satOff val="0"/>
            <a:lumOff val="0"/>
            <a:alphaOff val="0"/>
          </a:srgbClr>
        </a:solidFill>
        <a:ln w="25400" cap="flat" cmpd="sng" algn="ctr">
          <a:solidFill>
            <a:srgbClr val="3BB0C2">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rgbClr val="525353">
                  <a:hueOff val="0"/>
                  <a:satOff val="0"/>
                  <a:lumOff val="0"/>
                  <a:alphaOff val="0"/>
                </a:srgbClr>
              </a:solidFill>
              <a:latin typeface="Arial"/>
              <a:ea typeface="+mn-ea"/>
              <a:cs typeface="+mn-cs"/>
            </a:rPr>
            <a:t>Active family/caregiver involvement</a:t>
          </a:r>
        </a:p>
      </dsp:txBody>
      <dsp:txXfrm>
        <a:off x="2832203" y="1688104"/>
        <a:ext cx="3856384" cy="663442"/>
      </dsp:txXfrm>
    </dsp:sp>
    <dsp:sp modelId="{12C1F3D2-D17A-954E-98C4-E1740677DB82}">
      <dsp:nvSpPr>
        <dsp:cNvPr id="0" name=""/>
        <dsp:cNvSpPr/>
      </dsp:nvSpPr>
      <dsp:spPr>
        <a:xfrm>
          <a:off x="2780149" y="2479341"/>
          <a:ext cx="3944332" cy="735224"/>
        </a:xfrm>
        <a:prstGeom prst="roundRect">
          <a:avLst/>
        </a:prstGeom>
        <a:solidFill>
          <a:srgbClr val="FFFFFF">
            <a:alpha val="90000"/>
            <a:hueOff val="0"/>
            <a:satOff val="0"/>
            <a:lumOff val="0"/>
            <a:alphaOff val="0"/>
          </a:srgbClr>
        </a:solidFill>
        <a:ln w="25400" cap="flat" cmpd="sng" algn="ctr">
          <a:solidFill>
            <a:srgbClr val="3BB0C2">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rgbClr val="FF0000"/>
              </a:solidFill>
              <a:latin typeface="Arial"/>
              <a:ea typeface="+mn-ea"/>
              <a:cs typeface="+mn-cs"/>
            </a:rPr>
            <a:t>Combination of developmental and behavioral approaches</a:t>
          </a:r>
        </a:p>
      </dsp:txBody>
      <dsp:txXfrm>
        <a:off x="2816040" y="2515232"/>
        <a:ext cx="3872550" cy="663442"/>
      </dsp:txXfrm>
    </dsp:sp>
    <dsp:sp modelId="{1309CACB-D12B-1F41-B177-5EA1D5A1F8C4}">
      <dsp:nvSpPr>
        <dsp:cNvPr id="0" name=""/>
        <dsp:cNvSpPr/>
      </dsp:nvSpPr>
      <dsp:spPr>
        <a:xfrm>
          <a:off x="2795811" y="3306469"/>
          <a:ext cx="3928670" cy="735224"/>
        </a:xfrm>
        <a:prstGeom prst="roundRect">
          <a:avLst/>
        </a:prstGeom>
        <a:solidFill>
          <a:srgbClr val="FFFFFF">
            <a:alpha val="90000"/>
            <a:hueOff val="0"/>
            <a:satOff val="0"/>
            <a:lumOff val="0"/>
            <a:alphaOff val="0"/>
          </a:srgbClr>
        </a:solidFill>
        <a:ln w="25400" cap="flat" cmpd="sng" algn="ctr">
          <a:solidFill>
            <a:srgbClr val="3BB0C2">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kern="1200" dirty="0">
              <a:solidFill>
                <a:srgbClr val="525353"/>
              </a:solidFill>
              <a:latin typeface="Gotham Medium" panose="02000604030000020004" pitchFamily="50" charset="0"/>
              <a:ea typeface="+mn-ea"/>
              <a:cs typeface="+mn-cs"/>
            </a:rPr>
            <a:t>Address specific social communication delays &amp; associated developmental issues</a:t>
          </a:r>
        </a:p>
      </dsp:txBody>
      <dsp:txXfrm>
        <a:off x="2831702" y="3342360"/>
        <a:ext cx="3856888" cy="663442"/>
      </dsp:txXfrm>
    </dsp:sp>
    <dsp:sp modelId="{4E09FD35-FB7B-A04B-8CED-DDD2EFBE8668}">
      <dsp:nvSpPr>
        <dsp:cNvPr id="0" name=""/>
        <dsp:cNvSpPr/>
      </dsp:nvSpPr>
      <dsp:spPr>
        <a:xfrm>
          <a:off x="2760282" y="4133596"/>
          <a:ext cx="3964196" cy="735224"/>
        </a:xfrm>
        <a:prstGeom prst="roundRect">
          <a:avLst/>
        </a:prstGeom>
        <a:solidFill>
          <a:srgbClr val="FFFFFF">
            <a:alpha val="90000"/>
            <a:hueOff val="0"/>
            <a:satOff val="0"/>
            <a:lumOff val="0"/>
            <a:alphaOff val="0"/>
          </a:srgbClr>
        </a:solidFill>
        <a:ln w="25400" cap="flat" cmpd="sng" algn="ctr">
          <a:solidFill>
            <a:srgbClr val="3BB0C2">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kern="1200" dirty="0">
              <a:solidFill>
                <a:srgbClr val="525353">
                  <a:hueOff val="0"/>
                  <a:satOff val="0"/>
                  <a:lumOff val="0"/>
                  <a:alphaOff val="0"/>
                </a:srgbClr>
              </a:solidFill>
              <a:latin typeface="Gotham Medium" panose="02000604030000020004" pitchFamily="50" charset="0"/>
              <a:ea typeface="+mn-ea"/>
              <a:cs typeface="+mn-cs"/>
            </a:rPr>
            <a:t>Consider medical disorders that may affect behavior and response to intervention</a:t>
          </a:r>
          <a:endParaRPr lang="en-US" sz="1600" b="0" kern="1200" dirty="0">
            <a:solidFill>
              <a:srgbClr val="FFFFFF"/>
            </a:solidFill>
            <a:latin typeface="Gotham Medium" panose="02000604030000020004" pitchFamily="50" charset="0"/>
            <a:ea typeface="+mn-ea"/>
            <a:cs typeface="+mn-cs"/>
          </a:endParaRPr>
        </a:p>
      </dsp:txBody>
      <dsp:txXfrm>
        <a:off x="2796173" y="4169487"/>
        <a:ext cx="3892414" cy="6634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A54C82-DF20-DF41-9719-4AED824ECAF6}">
      <dsp:nvSpPr>
        <dsp:cNvPr id="0" name=""/>
        <dsp:cNvSpPr/>
      </dsp:nvSpPr>
      <dsp:spPr>
        <a:xfrm>
          <a:off x="-4549209" y="-697547"/>
          <a:ext cx="5419209" cy="5419209"/>
        </a:xfrm>
        <a:prstGeom prst="blockArc">
          <a:avLst>
            <a:gd name="adj1" fmla="val 18900000"/>
            <a:gd name="adj2" fmla="val 2700000"/>
            <a:gd name="adj3" fmla="val 399"/>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7ED09CD-F388-5645-A7FA-C966BCC7C863}">
      <dsp:nvSpPr>
        <dsp:cNvPr id="0" name=""/>
        <dsp:cNvSpPr/>
      </dsp:nvSpPr>
      <dsp:spPr>
        <a:xfrm>
          <a:off x="559523" y="402411"/>
          <a:ext cx="4149250" cy="80482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8828" tIns="50800" rIns="50800" bIns="50800" numCol="1" spcCol="1270" anchor="ctr" anchorCtr="0">
          <a:noAutofit/>
        </a:bodyPr>
        <a:lstStyle/>
        <a:p>
          <a:pPr marL="0" lvl="0" indent="0" algn="l" defTabSz="889000">
            <a:lnSpc>
              <a:spcPct val="90000"/>
            </a:lnSpc>
            <a:spcBef>
              <a:spcPct val="0"/>
            </a:spcBef>
            <a:spcAft>
              <a:spcPct val="35000"/>
            </a:spcAft>
            <a:buNone/>
          </a:pPr>
          <a:r>
            <a:rPr lang="en-US" sz="2000" b="1" kern="1200" dirty="0"/>
            <a:t>Comprehensive documentation of NBDI strategies </a:t>
          </a:r>
        </a:p>
      </dsp:txBody>
      <dsp:txXfrm>
        <a:off x="559523" y="402411"/>
        <a:ext cx="4149250" cy="804822"/>
      </dsp:txXfrm>
    </dsp:sp>
    <dsp:sp modelId="{B00976B0-7DB8-7942-870F-F194C7600A30}">
      <dsp:nvSpPr>
        <dsp:cNvPr id="0" name=""/>
        <dsp:cNvSpPr/>
      </dsp:nvSpPr>
      <dsp:spPr>
        <a:xfrm>
          <a:off x="56508" y="301808"/>
          <a:ext cx="1006028" cy="1006028"/>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1A393EF-5620-3B46-8DC1-E4A9C2B69B31}">
      <dsp:nvSpPr>
        <dsp:cNvPr id="0" name=""/>
        <dsp:cNvSpPr/>
      </dsp:nvSpPr>
      <dsp:spPr>
        <a:xfrm>
          <a:off x="852076" y="1609645"/>
          <a:ext cx="3856697" cy="80482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8828" tIns="50800" rIns="50800" bIns="50800" numCol="1" spcCol="1270" anchor="ctr" anchorCtr="0">
          <a:noAutofit/>
        </a:bodyPr>
        <a:lstStyle/>
        <a:p>
          <a:pPr marL="0" lvl="0" indent="0" algn="l" defTabSz="889000">
            <a:lnSpc>
              <a:spcPct val="90000"/>
            </a:lnSpc>
            <a:spcBef>
              <a:spcPct val="0"/>
            </a:spcBef>
            <a:spcAft>
              <a:spcPct val="35000"/>
            </a:spcAft>
            <a:buNone/>
          </a:pPr>
          <a:r>
            <a:rPr lang="en-US" sz="2000" b="1" kern="1200" dirty="0"/>
            <a:t>Dissemination tool</a:t>
          </a:r>
        </a:p>
      </dsp:txBody>
      <dsp:txXfrm>
        <a:off x="852076" y="1609645"/>
        <a:ext cx="3856697" cy="804822"/>
      </dsp:txXfrm>
    </dsp:sp>
    <dsp:sp modelId="{27E81A10-01B7-5040-BB29-024DFA021525}">
      <dsp:nvSpPr>
        <dsp:cNvPr id="0" name=""/>
        <dsp:cNvSpPr/>
      </dsp:nvSpPr>
      <dsp:spPr>
        <a:xfrm>
          <a:off x="349062" y="1509042"/>
          <a:ext cx="1006028" cy="1006028"/>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B486E4D-6A5D-7443-823F-1146D8D49177}">
      <dsp:nvSpPr>
        <dsp:cNvPr id="0" name=""/>
        <dsp:cNvSpPr/>
      </dsp:nvSpPr>
      <dsp:spPr>
        <a:xfrm>
          <a:off x="559523" y="2816879"/>
          <a:ext cx="4149250" cy="80482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8828" tIns="50800" rIns="50800" bIns="50800" numCol="1" spcCol="1270" anchor="ctr" anchorCtr="0">
          <a:noAutofit/>
        </a:bodyPr>
        <a:lstStyle/>
        <a:p>
          <a:pPr marL="0" lvl="0" indent="0" algn="l" defTabSz="889000">
            <a:lnSpc>
              <a:spcPct val="90000"/>
            </a:lnSpc>
            <a:spcBef>
              <a:spcPct val="0"/>
            </a:spcBef>
            <a:spcAft>
              <a:spcPct val="35000"/>
            </a:spcAft>
            <a:buNone/>
          </a:pPr>
          <a:r>
            <a:rPr lang="en-US" sz="2000" b="1" kern="1200" dirty="0"/>
            <a:t>Enhance, rather than replace NDBI models</a:t>
          </a:r>
        </a:p>
      </dsp:txBody>
      <dsp:txXfrm>
        <a:off x="559523" y="2816879"/>
        <a:ext cx="4149250" cy="804822"/>
      </dsp:txXfrm>
    </dsp:sp>
    <dsp:sp modelId="{0DEAA882-B9DD-D741-B635-BF206E15BC73}">
      <dsp:nvSpPr>
        <dsp:cNvPr id="0" name=""/>
        <dsp:cNvSpPr/>
      </dsp:nvSpPr>
      <dsp:spPr>
        <a:xfrm>
          <a:off x="56508" y="2716276"/>
          <a:ext cx="1006028" cy="1006028"/>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34DF0C-6A6B-294F-AE0E-9D070D026366}">
      <dsp:nvSpPr>
        <dsp:cNvPr id="0" name=""/>
        <dsp:cNvSpPr/>
      </dsp:nvSpPr>
      <dsp:spPr>
        <a:xfrm>
          <a:off x="-4213341" y="-539957"/>
          <a:ext cx="5020222" cy="5020222"/>
        </a:xfrm>
        <a:prstGeom prst="blockArc">
          <a:avLst>
            <a:gd name="adj1" fmla="val 18900000"/>
            <a:gd name="adj2" fmla="val 2700000"/>
            <a:gd name="adj3" fmla="val 430"/>
          </a:avLst>
        </a:prstGeom>
        <a:noFill/>
        <a:ln w="25400" cap="flat" cmpd="sng" algn="ctr">
          <a:solidFill>
            <a:srgbClr val="3BB0C2">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685BD535-FACA-604E-9035-99C44F19665F}">
      <dsp:nvSpPr>
        <dsp:cNvPr id="0" name=""/>
        <dsp:cNvSpPr/>
      </dsp:nvSpPr>
      <dsp:spPr>
        <a:xfrm>
          <a:off x="518910" y="372724"/>
          <a:ext cx="5108120" cy="745449"/>
        </a:xfrm>
        <a:prstGeom prst="rect">
          <a:avLst/>
        </a:prstGeom>
        <a:solidFill>
          <a:srgbClr val="3BB0C2">
            <a:hueOff val="0"/>
            <a:satOff val="0"/>
            <a:lumOff val="0"/>
            <a:alphaOff val="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1701" tIns="58420" rIns="58420" bIns="58420" numCol="1" spcCol="1270" anchor="ctr" anchorCtr="0">
          <a:noAutofit/>
        </a:bodyPr>
        <a:lstStyle/>
        <a:p>
          <a:pPr marL="0" lvl="0" indent="0" algn="l" defTabSz="1022350">
            <a:lnSpc>
              <a:spcPct val="90000"/>
            </a:lnSpc>
            <a:spcBef>
              <a:spcPct val="0"/>
            </a:spcBef>
            <a:spcAft>
              <a:spcPct val="35000"/>
            </a:spcAft>
            <a:buNone/>
          </a:pPr>
          <a:r>
            <a:rPr lang="en-US" sz="2300" kern="1200" dirty="0">
              <a:solidFill>
                <a:srgbClr val="FFFFFF"/>
              </a:solidFill>
              <a:latin typeface="Arial"/>
              <a:ea typeface="+mn-ea"/>
              <a:cs typeface="+mn-cs"/>
            </a:rPr>
            <a:t>Manualized</a:t>
          </a:r>
        </a:p>
      </dsp:txBody>
      <dsp:txXfrm>
        <a:off x="518910" y="372724"/>
        <a:ext cx="5108120" cy="745449"/>
      </dsp:txXfrm>
    </dsp:sp>
    <dsp:sp modelId="{E90E554A-4E90-3B44-98F8-2FC2EF847CCE}">
      <dsp:nvSpPr>
        <dsp:cNvPr id="0" name=""/>
        <dsp:cNvSpPr/>
      </dsp:nvSpPr>
      <dsp:spPr>
        <a:xfrm>
          <a:off x="53004" y="279543"/>
          <a:ext cx="931812" cy="931812"/>
        </a:xfrm>
        <a:prstGeom prst="ellipse">
          <a:avLst/>
        </a:prstGeom>
        <a:solidFill>
          <a:srgbClr val="FFFFFF">
            <a:hueOff val="0"/>
            <a:satOff val="0"/>
            <a:lumOff val="0"/>
            <a:alphaOff val="0"/>
          </a:srgbClr>
        </a:solidFill>
        <a:ln w="25400" cap="flat" cmpd="sng" algn="ctr">
          <a:solidFill>
            <a:srgbClr val="3BB0C2">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8CA8672D-37D6-4800-AEA7-B80BB7EA7367}">
      <dsp:nvSpPr>
        <dsp:cNvPr id="0" name=""/>
        <dsp:cNvSpPr/>
      </dsp:nvSpPr>
      <dsp:spPr>
        <a:xfrm>
          <a:off x="789881" y="1490899"/>
          <a:ext cx="4837149" cy="745449"/>
        </a:xfrm>
        <a:prstGeom prst="rect">
          <a:avLst/>
        </a:prstGeom>
        <a:solidFill>
          <a:srgbClr val="3BB0C2">
            <a:hueOff val="0"/>
            <a:satOff val="0"/>
            <a:lumOff val="0"/>
            <a:alphaOff val="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1701" tIns="58420" rIns="58420" bIns="58420" numCol="1" spcCol="1270" anchor="ctr" anchorCtr="0">
          <a:noAutofit/>
        </a:bodyPr>
        <a:lstStyle/>
        <a:p>
          <a:pPr marL="0" lvl="0" indent="0" algn="l" defTabSz="1022350">
            <a:lnSpc>
              <a:spcPct val="90000"/>
            </a:lnSpc>
            <a:spcBef>
              <a:spcPct val="0"/>
            </a:spcBef>
            <a:spcAft>
              <a:spcPct val="35000"/>
            </a:spcAft>
            <a:buNone/>
          </a:pPr>
          <a:r>
            <a:rPr lang="en-US" sz="2300" kern="1200" dirty="0">
              <a:solidFill>
                <a:srgbClr val="FFFFFF"/>
              </a:solidFill>
              <a:latin typeface="Arial"/>
              <a:ea typeface="+mn-ea"/>
              <a:cs typeface="+mn-cs"/>
            </a:rPr>
            <a:t>Treatment fidelity</a:t>
          </a:r>
        </a:p>
      </dsp:txBody>
      <dsp:txXfrm>
        <a:off x="789881" y="1490899"/>
        <a:ext cx="4837149" cy="745449"/>
      </dsp:txXfrm>
    </dsp:sp>
    <dsp:sp modelId="{3B2F6198-7627-674B-832E-3260C54CFE47}">
      <dsp:nvSpPr>
        <dsp:cNvPr id="0" name=""/>
        <dsp:cNvSpPr/>
      </dsp:nvSpPr>
      <dsp:spPr>
        <a:xfrm>
          <a:off x="323975" y="1397718"/>
          <a:ext cx="931812" cy="931812"/>
        </a:xfrm>
        <a:prstGeom prst="ellipse">
          <a:avLst/>
        </a:prstGeom>
        <a:solidFill>
          <a:srgbClr val="FFFFFF">
            <a:hueOff val="0"/>
            <a:satOff val="0"/>
            <a:lumOff val="0"/>
            <a:alphaOff val="0"/>
          </a:srgbClr>
        </a:solidFill>
        <a:ln w="25400" cap="flat" cmpd="sng" algn="ctr">
          <a:solidFill>
            <a:srgbClr val="3BB0C2">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60F456A0-FA60-4540-922C-4D938002C215}">
      <dsp:nvSpPr>
        <dsp:cNvPr id="0" name=""/>
        <dsp:cNvSpPr/>
      </dsp:nvSpPr>
      <dsp:spPr>
        <a:xfrm>
          <a:off x="518910" y="2609074"/>
          <a:ext cx="5108120" cy="745449"/>
        </a:xfrm>
        <a:prstGeom prst="rect">
          <a:avLst/>
        </a:prstGeom>
        <a:solidFill>
          <a:srgbClr val="3BB0C2">
            <a:hueOff val="0"/>
            <a:satOff val="0"/>
            <a:lumOff val="0"/>
            <a:alphaOff val="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1701" tIns="58420" rIns="58420" bIns="58420" numCol="1" spcCol="1270" anchor="ctr" anchorCtr="0">
          <a:noAutofit/>
        </a:bodyPr>
        <a:lstStyle/>
        <a:p>
          <a:pPr marL="0" lvl="0" indent="0" algn="l" defTabSz="1022350">
            <a:lnSpc>
              <a:spcPct val="90000"/>
            </a:lnSpc>
            <a:spcBef>
              <a:spcPct val="0"/>
            </a:spcBef>
            <a:spcAft>
              <a:spcPct val="35000"/>
            </a:spcAft>
            <a:buNone/>
          </a:pPr>
          <a:r>
            <a:rPr lang="en-US" sz="2300" kern="1200" dirty="0">
              <a:solidFill>
                <a:srgbClr val="FFFFFF"/>
              </a:solidFill>
              <a:latin typeface="Arial"/>
              <a:ea typeface="+mn-ea"/>
              <a:cs typeface="+mn-cs"/>
            </a:rPr>
            <a:t>Ongoing measurement / Data driven decision making</a:t>
          </a:r>
        </a:p>
      </dsp:txBody>
      <dsp:txXfrm>
        <a:off x="518910" y="2609074"/>
        <a:ext cx="5108120" cy="745449"/>
      </dsp:txXfrm>
    </dsp:sp>
    <dsp:sp modelId="{A19E11CA-F253-A147-88CA-93DEFE54AFE8}">
      <dsp:nvSpPr>
        <dsp:cNvPr id="0" name=""/>
        <dsp:cNvSpPr/>
      </dsp:nvSpPr>
      <dsp:spPr>
        <a:xfrm>
          <a:off x="53004" y="2515893"/>
          <a:ext cx="931812" cy="931812"/>
        </a:xfrm>
        <a:prstGeom prst="ellipse">
          <a:avLst/>
        </a:prstGeom>
        <a:solidFill>
          <a:srgbClr val="FFFFFF">
            <a:hueOff val="0"/>
            <a:satOff val="0"/>
            <a:lumOff val="0"/>
            <a:alphaOff val="0"/>
          </a:srgbClr>
        </a:solidFill>
        <a:ln w="25400" cap="flat" cmpd="sng" algn="ctr">
          <a:solidFill>
            <a:srgbClr val="3BB0C2">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56050" y="0"/>
            <a:ext cx="3027363" cy="465138"/>
          </a:xfrm>
          <a:prstGeom prst="rect">
            <a:avLst/>
          </a:prstGeom>
        </p:spPr>
        <p:txBody>
          <a:bodyPr vert="horz" lIns="91440" tIns="45720" rIns="91440" bIns="45720" rtlCol="0"/>
          <a:lstStyle>
            <a:lvl1pPr algn="r">
              <a:defRPr sz="1200"/>
            </a:lvl1pPr>
          </a:lstStyle>
          <a:p>
            <a:fld id="{7ACCD612-3EC5-4AB8-B783-69390852133D}" type="datetimeFigureOut">
              <a:rPr lang="en-US" smtClean="0"/>
              <a:t>4/16/2020</a:t>
            </a:fld>
            <a:endParaRPr lang="en-US"/>
          </a:p>
        </p:txBody>
      </p:sp>
      <p:sp>
        <p:nvSpPr>
          <p:cNvPr id="4" name="Footer Placeholder 3"/>
          <p:cNvSpPr>
            <a:spLocks noGrp="1"/>
          </p:cNvSpPr>
          <p:nvPr>
            <p:ph type="ftr" sz="quarter" idx="2"/>
          </p:nvPr>
        </p:nvSpPr>
        <p:spPr>
          <a:xfrm>
            <a:off x="0" y="8818563"/>
            <a:ext cx="3027363" cy="46513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56050" y="8818563"/>
            <a:ext cx="3027363" cy="465137"/>
          </a:xfrm>
          <a:prstGeom prst="rect">
            <a:avLst/>
          </a:prstGeom>
        </p:spPr>
        <p:txBody>
          <a:bodyPr vert="horz" lIns="91440" tIns="45720" rIns="91440" bIns="45720" rtlCol="0" anchor="b"/>
          <a:lstStyle>
            <a:lvl1pPr algn="r">
              <a:defRPr sz="1200"/>
            </a:lvl1pPr>
          </a:lstStyle>
          <a:p>
            <a:fld id="{70C4FB77-B85D-464E-8A07-FDD1183596FA}" type="slidenum">
              <a:rPr lang="en-US" smtClean="0"/>
              <a:t>‹#›</a:t>
            </a:fld>
            <a:endParaRPr lang="en-US"/>
          </a:p>
        </p:txBody>
      </p:sp>
    </p:spTree>
    <p:extLst>
      <p:ext uri="{BB962C8B-B14F-4D97-AF65-F5344CB8AC3E}">
        <p14:creationId xmlns:p14="http://schemas.microsoft.com/office/powerpoint/2010/main" val="424629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5797"/>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idx="1"/>
          </p:nvPr>
        </p:nvSpPr>
        <p:spPr>
          <a:xfrm>
            <a:off x="3956550" y="0"/>
            <a:ext cx="3026833" cy="465797"/>
          </a:xfrm>
          <a:prstGeom prst="rect">
            <a:avLst/>
          </a:prstGeom>
        </p:spPr>
        <p:txBody>
          <a:bodyPr vert="horz" lIns="92958" tIns="46479" rIns="92958" bIns="46479" rtlCol="0"/>
          <a:lstStyle>
            <a:lvl1pPr algn="r">
              <a:defRPr sz="1200"/>
            </a:lvl1pPr>
          </a:lstStyle>
          <a:p>
            <a:fld id="{8CC7C466-D9FA-445F-8269-37D4EC53646A}" type="datetimeFigureOut">
              <a:rPr lang="en-US" smtClean="0"/>
              <a:t>4/16/2020</a:t>
            </a:fld>
            <a:endParaRPr lang="en-US"/>
          </a:p>
        </p:txBody>
      </p:sp>
      <p:sp>
        <p:nvSpPr>
          <p:cNvPr id="4" name="Slide Image Placeholder 3"/>
          <p:cNvSpPr>
            <a:spLocks noGrp="1" noRot="1" noChangeAspect="1"/>
          </p:cNvSpPr>
          <p:nvPr>
            <p:ph type="sldImg" idx="2"/>
          </p:nvPr>
        </p:nvSpPr>
        <p:spPr>
          <a:xfrm>
            <a:off x="706438" y="1160463"/>
            <a:ext cx="5572125" cy="3133725"/>
          </a:xfrm>
          <a:prstGeom prst="rect">
            <a:avLst/>
          </a:prstGeom>
          <a:noFill/>
          <a:ln w="12700">
            <a:solidFill>
              <a:prstClr val="black"/>
            </a:solidFill>
          </a:ln>
        </p:spPr>
        <p:txBody>
          <a:bodyPr vert="horz" lIns="92958" tIns="46479" rIns="92958" bIns="46479" rtlCol="0" anchor="ctr"/>
          <a:lstStyle/>
          <a:p>
            <a:endParaRPr lang="en-US"/>
          </a:p>
        </p:txBody>
      </p:sp>
      <p:sp>
        <p:nvSpPr>
          <p:cNvPr id="5" name="Notes Placeholder 4"/>
          <p:cNvSpPr>
            <a:spLocks noGrp="1"/>
          </p:cNvSpPr>
          <p:nvPr>
            <p:ph type="body" sz="quarter" idx="3"/>
          </p:nvPr>
        </p:nvSpPr>
        <p:spPr>
          <a:xfrm>
            <a:off x="698500" y="4467781"/>
            <a:ext cx="5588000" cy="3655457"/>
          </a:xfrm>
          <a:prstGeom prst="rect">
            <a:avLst/>
          </a:prstGeom>
        </p:spPr>
        <p:txBody>
          <a:bodyPr vert="horz" lIns="92958" tIns="46479" rIns="92958" bIns="4647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17904"/>
            <a:ext cx="3026833" cy="465796"/>
          </a:xfrm>
          <a:prstGeom prst="rect">
            <a:avLst/>
          </a:prstGeom>
        </p:spPr>
        <p:txBody>
          <a:bodyPr vert="horz" lIns="92958" tIns="46479" rIns="92958" bIns="46479" rtlCol="0" anchor="b"/>
          <a:lstStyle>
            <a:lvl1pPr algn="l">
              <a:defRPr sz="1200"/>
            </a:lvl1pPr>
          </a:lstStyle>
          <a:p>
            <a:endParaRPr lang="en-US"/>
          </a:p>
        </p:txBody>
      </p:sp>
      <p:sp>
        <p:nvSpPr>
          <p:cNvPr id="7" name="Slide Number Placeholder 6"/>
          <p:cNvSpPr>
            <a:spLocks noGrp="1"/>
          </p:cNvSpPr>
          <p:nvPr>
            <p:ph type="sldNum" sz="quarter" idx="5"/>
          </p:nvPr>
        </p:nvSpPr>
        <p:spPr>
          <a:xfrm>
            <a:off x="3956550" y="8817904"/>
            <a:ext cx="3026833" cy="465796"/>
          </a:xfrm>
          <a:prstGeom prst="rect">
            <a:avLst/>
          </a:prstGeom>
        </p:spPr>
        <p:txBody>
          <a:bodyPr vert="horz" lIns="92958" tIns="46479" rIns="92958" bIns="46479" rtlCol="0" anchor="b"/>
          <a:lstStyle>
            <a:lvl1pPr algn="r">
              <a:defRPr sz="1200"/>
            </a:lvl1pPr>
          </a:lstStyle>
          <a:p>
            <a:fld id="{B16B8652-F8BF-44C8-ADBC-5F38EA2CE1B4}" type="slidenum">
              <a:rPr lang="en-US" smtClean="0"/>
              <a:t>‹#›</a:t>
            </a:fld>
            <a:endParaRPr lang="en-US"/>
          </a:p>
        </p:txBody>
      </p:sp>
    </p:spTree>
    <p:extLst>
      <p:ext uri="{BB962C8B-B14F-4D97-AF65-F5344CB8AC3E}">
        <p14:creationId xmlns:p14="http://schemas.microsoft.com/office/powerpoint/2010/main" val="13179168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6B8652-F8BF-44C8-ADBC-5F38EA2CE1B4}" type="slidenum">
              <a:rPr lang="en-US" smtClean="0"/>
              <a:t>1</a:t>
            </a:fld>
            <a:endParaRPr lang="en-US"/>
          </a:p>
        </p:txBody>
      </p:sp>
    </p:spTree>
    <p:extLst>
      <p:ext uri="{BB962C8B-B14F-4D97-AF65-F5344CB8AC3E}">
        <p14:creationId xmlns:p14="http://schemas.microsoft.com/office/powerpoint/2010/main" val="41825059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6B8652-F8BF-44C8-ADBC-5F38EA2CE1B4}" type="slidenum">
              <a:rPr lang="en-US" smtClean="0"/>
              <a:t>11</a:t>
            </a:fld>
            <a:endParaRPr lang="en-US"/>
          </a:p>
        </p:txBody>
      </p:sp>
    </p:spTree>
    <p:extLst>
      <p:ext uri="{BB962C8B-B14F-4D97-AF65-F5344CB8AC3E}">
        <p14:creationId xmlns:p14="http://schemas.microsoft.com/office/powerpoint/2010/main" val="16432322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6B8652-F8BF-44C8-ADBC-5F38EA2CE1B4}" type="slidenum">
              <a:rPr lang="en-US" smtClean="0"/>
              <a:t>12</a:t>
            </a:fld>
            <a:endParaRPr lang="en-US"/>
          </a:p>
        </p:txBody>
      </p:sp>
    </p:spTree>
    <p:extLst>
      <p:ext uri="{BB962C8B-B14F-4D97-AF65-F5344CB8AC3E}">
        <p14:creationId xmlns:p14="http://schemas.microsoft.com/office/powerpoint/2010/main" val="30182560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6B8652-F8BF-44C8-ADBC-5F38EA2CE1B4}" type="slidenum">
              <a:rPr lang="en-US" smtClean="0"/>
              <a:t>13</a:t>
            </a:fld>
            <a:endParaRPr lang="en-US"/>
          </a:p>
        </p:txBody>
      </p:sp>
    </p:spTree>
    <p:extLst>
      <p:ext uri="{BB962C8B-B14F-4D97-AF65-F5344CB8AC3E}">
        <p14:creationId xmlns:p14="http://schemas.microsoft.com/office/powerpoint/2010/main" val="11784002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6B8652-F8BF-44C8-ADBC-5F38EA2CE1B4}" type="slidenum">
              <a:rPr lang="en-US" smtClean="0"/>
              <a:t>14</a:t>
            </a:fld>
            <a:endParaRPr lang="en-US"/>
          </a:p>
        </p:txBody>
      </p:sp>
    </p:spTree>
    <p:extLst>
      <p:ext uri="{BB962C8B-B14F-4D97-AF65-F5344CB8AC3E}">
        <p14:creationId xmlns:p14="http://schemas.microsoft.com/office/powerpoint/2010/main" val="17185423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p:txBody>
      </p:sp>
      <p:sp>
        <p:nvSpPr>
          <p:cNvPr id="4" name="Slide Number Placeholder 3"/>
          <p:cNvSpPr>
            <a:spLocks noGrp="1"/>
          </p:cNvSpPr>
          <p:nvPr>
            <p:ph type="sldNum" sz="quarter" idx="10"/>
          </p:nvPr>
        </p:nvSpPr>
        <p:spPr/>
        <p:txBody>
          <a:bodyPr/>
          <a:lstStyle/>
          <a:p>
            <a:fld id="{1B324095-D171-4341-A9DD-CA8C38DFA13D}" type="slidenum">
              <a:rPr lang="en-US" smtClean="0"/>
              <a:t>15</a:t>
            </a:fld>
            <a:endParaRPr lang="en-US" dirty="0"/>
          </a:p>
        </p:txBody>
      </p:sp>
    </p:spTree>
    <p:extLst>
      <p:ext uri="{BB962C8B-B14F-4D97-AF65-F5344CB8AC3E}">
        <p14:creationId xmlns:p14="http://schemas.microsoft.com/office/powerpoint/2010/main" val="36543826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p:txBody>
      </p:sp>
      <p:sp>
        <p:nvSpPr>
          <p:cNvPr id="4" name="Slide Number Placeholder 3"/>
          <p:cNvSpPr>
            <a:spLocks noGrp="1"/>
          </p:cNvSpPr>
          <p:nvPr>
            <p:ph type="sldNum" sz="quarter" idx="10"/>
          </p:nvPr>
        </p:nvSpPr>
        <p:spPr/>
        <p:txBody>
          <a:bodyPr/>
          <a:lstStyle/>
          <a:p>
            <a:fld id="{1B324095-D171-4341-A9DD-CA8C38DFA13D}" type="slidenum">
              <a:rPr lang="en-US" smtClean="0"/>
              <a:t>16</a:t>
            </a:fld>
            <a:endParaRPr lang="en-US" dirty="0"/>
          </a:p>
        </p:txBody>
      </p:sp>
    </p:spTree>
    <p:extLst>
      <p:ext uri="{BB962C8B-B14F-4D97-AF65-F5344CB8AC3E}">
        <p14:creationId xmlns:p14="http://schemas.microsoft.com/office/powerpoint/2010/main" val="15555863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Similar findings in more recent papers when looking at the increasing evidence for children who </a:t>
            </a:r>
            <a:r>
              <a:rPr lang="en-US" dirty="0" err="1"/>
              <a:t>begni</a:t>
            </a:r>
            <a:r>
              <a:rPr lang="en-US" dirty="0"/>
              <a:t> intervention before age 3</a:t>
            </a:r>
          </a:p>
          <a:p>
            <a:endParaRPr lang="en-US" dirty="0"/>
          </a:p>
          <a:p>
            <a:r>
              <a:rPr lang="en-US" dirty="0"/>
              <a:t>For MH, we began early and based on our EBP review, are likely to recommend behavioral strategies combined </a:t>
            </a:r>
            <a:r>
              <a:rPr lang="en-US" dirty="0" err="1"/>
              <a:t>iwht</a:t>
            </a:r>
            <a:r>
              <a:rPr lang="en-US" dirty="0"/>
              <a:t> developmental and his doctor has considered other medical issues as well, including things like how his overeating may be a concern. </a:t>
            </a:r>
          </a:p>
          <a:p>
            <a:endParaRPr lang="en-US" dirty="0"/>
          </a:p>
        </p:txBody>
      </p:sp>
      <p:sp>
        <p:nvSpPr>
          <p:cNvPr id="4" name="Slide Number Placeholder 3"/>
          <p:cNvSpPr>
            <a:spLocks noGrp="1"/>
          </p:cNvSpPr>
          <p:nvPr>
            <p:ph type="sldNum" sz="quarter" idx="5"/>
          </p:nvPr>
        </p:nvSpPr>
        <p:spPr/>
        <p:txBody>
          <a:bodyPr/>
          <a:lstStyle/>
          <a:p>
            <a:fld id="{B16B8652-F8BF-44C8-ADBC-5F38EA2CE1B4}" type="slidenum">
              <a:rPr lang="en-US" smtClean="0"/>
              <a:t>18</a:t>
            </a:fld>
            <a:endParaRPr lang="en-US"/>
          </a:p>
        </p:txBody>
      </p:sp>
    </p:spTree>
    <p:extLst>
      <p:ext uri="{BB962C8B-B14F-4D97-AF65-F5344CB8AC3E}">
        <p14:creationId xmlns:p14="http://schemas.microsoft.com/office/powerpoint/2010/main" val="40248794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6B8652-F8BF-44C8-ADBC-5F38EA2CE1B4}" type="slidenum">
              <a:rPr lang="en-US" smtClean="0"/>
              <a:t>19</a:t>
            </a:fld>
            <a:endParaRPr lang="en-US"/>
          </a:p>
        </p:txBody>
      </p:sp>
    </p:spTree>
    <p:extLst>
      <p:ext uri="{BB962C8B-B14F-4D97-AF65-F5344CB8AC3E}">
        <p14:creationId xmlns:p14="http://schemas.microsoft.com/office/powerpoint/2010/main" val="6491328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6B8652-F8BF-44C8-ADBC-5F38EA2CE1B4}" type="slidenum">
              <a:rPr lang="en-US" smtClean="0"/>
              <a:t>20</a:t>
            </a:fld>
            <a:endParaRPr lang="en-US"/>
          </a:p>
        </p:txBody>
      </p:sp>
    </p:spTree>
    <p:extLst>
      <p:ext uri="{BB962C8B-B14F-4D97-AF65-F5344CB8AC3E}">
        <p14:creationId xmlns:p14="http://schemas.microsoft.com/office/powerpoint/2010/main" val="24712546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775F55"/>
                </a:solidFill>
              </a:rPr>
              <a:t>For younger</a:t>
            </a:r>
            <a:r>
              <a:rPr lang="en-US" baseline="0" dirty="0">
                <a:solidFill>
                  <a:srgbClr val="775F55"/>
                </a:solidFill>
              </a:rPr>
              <a:t> children especially, for a variety of reasons there has been a </a:t>
            </a:r>
            <a:r>
              <a:rPr lang="en-US" dirty="0">
                <a:solidFill>
                  <a:srgbClr val="775F55"/>
                </a:solidFill>
              </a:rPr>
              <a:t>Move toward more “naturalistic” interventions.</a:t>
            </a:r>
          </a:p>
          <a:p>
            <a:pPr lvl="1"/>
            <a:r>
              <a:rPr lang="en-US" sz="2500" dirty="0">
                <a:solidFill>
                  <a:srgbClr val="775F55"/>
                </a:solidFill>
              </a:rPr>
              <a:t>Less highly structured</a:t>
            </a:r>
          </a:p>
          <a:p>
            <a:pPr lvl="1"/>
            <a:r>
              <a:rPr lang="en-US" sz="2500" dirty="0">
                <a:solidFill>
                  <a:srgbClr val="775F55"/>
                </a:solidFill>
              </a:rPr>
              <a:t>Conducted in context of natural interactions and environments increase generalization and </a:t>
            </a:r>
            <a:r>
              <a:rPr lang="en-US" sz="2500" dirty="0" err="1">
                <a:solidFill>
                  <a:srgbClr val="775F55"/>
                </a:solidFill>
              </a:rPr>
              <a:t>amainteance</a:t>
            </a:r>
            <a:r>
              <a:rPr lang="en-US" sz="2500" dirty="0">
                <a:solidFill>
                  <a:srgbClr val="775F55"/>
                </a:solidFill>
              </a:rPr>
              <a:t>. </a:t>
            </a:r>
          </a:p>
          <a:p>
            <a:pPr lvl="1"/>
            <a:endParaRPr lang="en-US" dirty="0">
              <a:solidFill>
                <a:srgbClr val="775F55"/>
              </a:solidFill>
            </a:endParaRPr>
          </a:p>
          <a:p>
            <a:r>
              <a:rPr lang="en-US" dirty="0">
                <a:solidFill>
                  <a:srgbClr val="775F55"/>
                </a:solidFill>
              </a:rPr>
              <a:t>Incorporation of developmental science into the design and implementation of interventions and content of curricula</a:t>
            </a:r>
          </a:p>
          <a:p>
            <a:pPr>
              <a:buNone/>
            </a:pPr>
            <a:endParaRPr lang="en-US" dirty="0">
              <a:solidFill>
                <a:srgbClr val="775F55"/>
              </a:solidFill>
            </a:endParaRPr>
          </a:p>
          <a:p>
            <a:r>
              <a:rPr lang="en-US" dirty="0">
                <a:solidFill>
                  <a:srgbClr val="775F55"/>
                </a:solidFill>
              </a:rPr>
              <a:t>“Naturalistic Developmental Behavioral Interventions” </a:t>
            </a:r>
          </a:p>
          <a:p>
            <a:pPr>
              <a:buNone/>
            </a:pPr>
            <a:r>
              <a:rPr lang="en-US" dirty="0">
                <a:solidFill>
                  <a:srgbClr val="775F55"/>
                </a:solidFill>
              </a:rPr>
              <a:t>		(NDBIs).</a:t>
            </a:r>
          </a:p>
          <a:p>
            <a:endParaRPr lang="en-US" dirty="0"/>
          </a:p>
          <a:p>
            <a:endParaRPr lang="en-US" dirty="0"/>
          </a:p>
        </p:txBody>
      </p:sp>
      <p:sp>
        <p:nvSpPr>
          <p:cNvPr id="4" name="Slide Number Placeholder 3"/>
          <p:cNvSpPr>
            <a:spLocks noGrp="1"/>
          </p:cNvSpPr>
          <p:nvPr>
            <p:ph type="sldNum" sz="quarter" idx="5"/>
          </p:nvPr>
        </p:nvSpPr>
        <p:spPr/>
        <p:txBody>
          <a:bodyPr/>
          <a:lstStyle/>
          <a:p>
            <a:fld id="{B16B8652-F8BF-44C8-ADBC-5F38EA2CE1B4}" type="slidenum">
              <a:rPr lang="en-US" smtClean="0"/>
              <a:t>22</a:t>
            </a:fld>
            <a:endParaRPr lang="en-US"/>
          </a:p>
        </p:txBody>
      </p:sp>
    </p:spTree>
    <p:extLst>
      <p:ext uri="{BB962C8B-B14F-4D97-AF65-F5344CB8AC3E}">
        <p14:creationId xmlns:p14="http://schemas.microsoft.com/office/powerpoint/2010/main" val="37426959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6B8652-F8BF-44C8-ADBC-5F38EA2CE1B4}" type="slidenum">
              <a:rPr lang="en-US" smtClean="0"/>
              <a:t>2</a:t>
            </a:fld>
            <a:endParaRPr lang="en-US"/>
          </a:p>
        </p:txBody>
      </p:sp>
    </p:spTree>
    <p:extLst>
      <p:ext uri="{BB962C8B-B14F-4D97-AF65-F5344CB8AC3E}">
        <p14:creationId xmlns:p14="http://schemas.microsoft.com/office/powerpoint/2010/main" val="17479677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So we want to consider the full range of evidence-based interventions available to us as behavioral practitioners and choose based on the needs of the child, family, behavior we are addressing etc. </a:t>
            </a:r>
          </a:p>
          <a:p>
            <a:endParaRPr lang="en-US" altLang="en-US" dirty="0"/>
          </a:p>
          <a:p>
            <a:r>
              <a:rPr lang="en-US" altLang="en-US" dirty="0"/>
              <a:t>ABA does not equal DTT</a:t>
            </a:r>
          </a:p>
          <a:p>
            <a:endParaRPr lang="en-US" dirty="0"/>
          </a:p>
        </p:txBody>
      </p:sp>
      <p:sp>
        <p:nvSpPr>
          <p:cNvPr id="4" name="Slide Number Placeholder 3"/>
          <p:cNvSpPr>
            <a:spLocks noGrp="1"/>
          </p:cNvSpPr>
          <p:nvPr>
            <p:ph type="sldNum" sz="quarter" idx="5"/>
          </p:nvPr>
        </p:nvSpPr>
        <p:spPr/>
        <p:txBody>
          <a:bodyPr/>
          <a:lstStyle/>
          <a:p>
            <a:fld id="{B16B8652-F8BF-44C8-ADBC-5F38EA2CE1B4}" type="slidenum">
              <a:rPr lang="en-US" smtClean="0"/>
              <a:t>23</a:t>
            </a:fld>
            <a:endParaRPr lang="en-US"/>
          </a:p>
        </p:txBody>
      </p:sp>
    </p:spTree>
    <p:extLst>
      <p:ext uri="{BB962C8B-B14F-4D97-AF65-F5344CB8AC3E}">
        <p14:creationId xmlns:p14="http://schemas.microsoft.com/office/powerpoint/2010/main" val="12097609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6B8652-F8BF-44C8-ADBC-5F38EA2CE1B4}" type="slidenum">
              <a:rPr lang="en-US" smtClean="0"/>
              <a:t>24</a:t>
            </a:fld>
            <a:endParaRPr lang="en-US"/>
          </a:p>
        </p:txBody>
      </p:sp>
    </p:spTree>
    <p:extLst>
      <p:ext uri="{BB962C8B-B14F-4D97-AF65-F5344CB8AC3E}">
        <p14:creationId xmlns:p14="http://schemas.microsoft.com/office/powerpoint/2010/main" val="26488163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6B8652-F8BF-44C8-ADBC-5F38EA2CE1B4}" type="slidenum">
              <a:rPr lang="en-US" smtClean="0"/>
              <a:t>25</a:t>
            </a:fld>
            <a:endParaRPr lang="en-US"/>
          </a:p>
        </p:txBody>
      </p:sp>
    </p:spTree>
    <p:extLst>
      <p:ext uri="{BB962C8B-B14F-4D97-AF65-F5344CB8AC3E}">
        <p14:creationId xmlns:p14="http://schemas.microsoft.com/office/powerpoint/2010/main" val="8722005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Video link: https://youtu.be/z2DcaPF0hzY</a:t>
            </a:r>
          </a:p>
        </p:txBody>
      </p:sp>
      <p:sp>
        <p:nvSpPr>
          <p:cNvPr id="4" name="Slide Number Placeholder 3"/>
          <p:cNvSpPr>
            <a:spLocks noGrp="1"/>
          </p:cNvSpPr>
          <p:nvPr>
            <p:ph type="sldNum" sz="quarter" idx="10"/>
          </p:nvPr>
        </p:nvSpPr>
        <p:spPr/>
        <p:txBody>
          <a:bodyPr/>
          <a:lstStyle/>
          <a:p>
            <a:fld id="{B16B8652-F8BF-44C8-ADBC-5F38EA2CE1B4}" type="slidenum">
              <a:rPr lang="en-US" smtClean="0"/>
              <a:t>26</a:t>
            </a:fld>
            <a:endParaRPr lang="en-US"/>
          </a:p>
        </p:txBody>
      </p:sp>
    </p:spTree>
    <p:extLst>
      <p:ext uri="{BB962C8B-B14F-4D97-AF65-F5344CB8AC3E}">
        <p14:creationId xmlns:p14="http://schemas.microsoft.com/office/powerpoint/2010/main" val="15477627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6B8652-F8BF-44C8-ADBC-5F38EA2CE1B4}" type="slidenum">
              <a:rPr lang="en-US" smtClean="0"/>
              <a:t>27</a:t>
            </a:fld>
            <a:endParaRPr lang="en-US"/>
          </a:p>
        </p:txBody>
      </p:sp>
    </p:spTree>
    <p:extLst>
      <p:ext uri="{BB962C8B-B14F-4D97-AF65-F5344CB8AC3E}">
        <p14:creationId xmlns:p14="http://schemas.microsoft.com/office/powerpoint/2010/main" val="38660726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6B8652-F8BF-44C8-ADBC-5F38EA2CE1B4}" type="slidenum">
              <a:rPr lang="en-US" smtClean="0"/>
              <a:t>29</a:t>
            </a:fld>
            <a:endParaRPr lang="en-US"/>
          </a:p>
        </p:txBody>
      </p:sp>
    </p:spTree>
    <p:extLst>
      <p:ext uri="{BB962C8B-B14F-4D97-AF65-F5344CB8AC3E}">
        <p14:creationId xmlns:p14="http://schemas.microsoft.com/office/powerpoint/2010/main" val="7346338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p:txBody>
      </p:sp>
      <p:sp>
        <p:nvSpPr>
          <p:cNvPr id="4" name="Slide Number Placeholder 3"/>
          <p:cNvSpPr>
            <a:spLocks noGrp="1"/>
          </p:cNvSpPr>
          <p:nvPr>
            <p:ph type="sldNum" sz="quarter" idx="10"/>
          </p:nvPr>
        </p:nvSpPr>
        <p:spPr/>
        <p:txBody>
          <a:bodyPr/>
          <a:lstStyle/>
          <a:p>
            <a:fld id="{1B324095-D171-4341-A9DD-CA8C38DFA13D}" type="slidenum">
              <a:rPr lang="en-US" smtClean="0"/>
              <a:t>30</a:t>
            </a:fld>
            <a:endParaRPr lang="en-US" dirty="0"/>
          </a:p>
        </p:txBody>
      </p:sp>
    </p:spTree>
    <p:extLst>
      <p:ext uri="{BB962C8B-B14F-4D97-AF65-F5344CB8AC3E}">
        <p14:creationId xmlns:p14="http://schemas.microsoft.com/office/powerpoint/2010/main" val="34546847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6B8652-F8BF-44C8-ADBC-5F38EA2CE1B4}" type="slidenum">
              <a:rPr lang="en-US" smtClean="0"/>
              <a:t>31</a:t>
            </a:fld>
            <a:endParaRPr lang="en-US"/>
          </a:p>
        </p:txBody>
      </p:sp>
    </p:spTree>
    <p:extLst>
      <p:ext uri="{BB962C8B-B14F-4D97-AF65-F5344CB8AC3E}">
        <p14:creationId xmlns:p14="http://schemas.microsoft.com/office/powerpoint/2010/main" val="30122846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6B8652-F8BF-44C8-ADBC-5F38EA2CE1B4}" type="slidenum">
              <a:rPr lang="en-US" smtClean="0"/>
              <a:t>32</a:t>
            </a:fld>
            <a:endParaRPr lang="en-US"/>
          </a:p>
        </p:txBody>
      </p:sp>
    </p:spTree>
    <p:extLst>
      <p:ext uri="{BB962C8B-B14F-4D97-AF65-F5344CB8AC3E}">
        <p14:creationId xmlns:p14="http://schemas.microsoft.com/office/powerpoint/2010/main" val="42558571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6B8652-F8BF-44C8-ADBC-5F38EA2CE1B4}" type="slidenum">
              <a:rPr lang="en-US" smtClean="0"/>
              <a:t>33</a:t>
            </a:fld>
            <a:endParaRPr lang="en-US"/>
          </a:p>
        </p:txBody>
      </p:sp>
    </p:spTree>
    <p:extLst>
      <p:ext uri="{BB962C8B-B14F-4D97-AF65-F5344CB8AC3E}">
        <p14:creationId xmlns:p14="http://schemas.microsoft.com/office/powerpoint/2010/main" val="11525682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6B8652-F8BF-44C8-ADBC-5F38EA2CE1B4}" type="slidenum">
              <a:rPr lang="en-US" smtClean="0"/>
              <a:t>3</a:t>
            </a:fld>
            <a:endParaRPr lang="en-US"/>
          </a:p>
        </p:txBody>
      </p:sp>
    </p:spTree>
    <p:extLst>
      <p:ext uri="{BB962C8B-B14F-4D97-AF65-F5344CB8AC3E}">
        <p14:creationId xmlns:p14="http://schemas.microsoft.com/office/powerpoint/2010/main" val="10938889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6B8652-F8BF-44C8-ADBC-5F38EA2CE1B4}" type="slidenum">
              <a:rPr lang="en-US" smtClean="0"/>
              <a:t>34</a:t>
            </a:fld>
            <a:endParaRPr lang="en-US"/>
          </a:p>
        </p:txBody>
      </p:sp>
    </p:spTree>
    <p:extLst>
      <p:ext uri="{BB962C8B-B14F-4D97-AF65-F5344CB8AC3E}">
        <p14:creationId xmlns:p14="http://schemas.microsoft.com/office/powerpoint/2010/main" val="27796978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6B8652-F8BF-44C8-ADBC-5F38EA2CE1B4}" type="slidenum">
              <a:rPr lang="en-US" smtClean="0"/>
              <a:t>35</a:t>
            </a:fld>
            <a:endParaRPr lang="en-US"/>
          </a:p>
        </p:txBody>
      </p:sp>
    </p:spTree>
    <p:extLst>
      <p:ext uri="{BB962C8B-B14F-4D97-AF65-F5344CB8AC3E}">
        <p14:creationId xmlns:p14="http://schemas.microsoft.com/office/powerpoint/2010/main" val="27287881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6B8652-F8BF-44C8-ADBC-5F38EA2CE1B4}" type="slidenum">
              <a:rPr lang="en-US" smtClean="0"/>
              <a:t>36</a:t>
            </a:fld>
            <a:endParaRPr lang="en-US"/>
          </a:p>
        </p:txBody>
      </p:sp>
    </p:spTree>
    <p:extLst>
      <p:ext uri="{BB962C8B-B14F-4D97-AF65-F5344CB8AC3E}">
        <p14:creationId xmlns:p14="http://schemas.microsoft.com/office/powerpoint/2010/main" val="29399168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6B8652-F8BF-44C8-ADBC-5F38EA2CE1B4}" type="slidenum">
              <a:rPr lang="en-US" smtClean="0"/>
              <a:t>37</a:t>
            </a:fld>
            <a:endParaRPr lang="en-US"/>
          </a:p>
        </p:txBody>
      </p:sp>
    </p:spTree>
    <p:extLst>
      <p:ext uri="{BB962C8B-B14F-4D97-AF65-F5344CB8AC3E}">
        <p14:creationId xmlns:p14="http://schemas.microsoft.com/office/powerpoint/2010/main" val="41166291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6B8652-F8BF-44C8-ADBC-5F38EA2CE1B4}" type="slidenum">
              <a:rPr lang="en-US" smtClean="0"/>
              <a:t>38</a:t>
            </a:fld>
            <a:endParaRPr lang="en-US"/>
          </a:p>
        </p:txBody>
      </p:sp>
    </p:spTree>
    <p:extLst>
      <p:ext uri="{BB962C8B-B14F-4D97-AF65-F5344CB8AC3E}">
        <p14:creationId xmlns:p14="http://schemas.microsoft.com/office/powerpoint/2010/main" val="84349452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6B8652-F8BF-44C8-ADBC-5F38EA2CE1B4}" type="slidenum">
              <a:rPr lang="en-US" smtClean="0"/>
              <a:t>40</a:t>
            </a:fld>
            <a:endParaRPr lang="en-US"/>
          </a:p>
        </p:txBody>
      </p:sp>
    </p:spTree>
    <p:extLst>
      <p:ext uri="{BB962C8B-B14F-4D97-AF65-F5344CB8AC3E}">
        <p14:creationId xmlns:p14="http://schemas.microsoft.com/office/powerpoint/2010/main" val="193703632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6B8652-F8BF-44C8-ADBC-5F38EA2CE1B4}" type="slidenum">
              <a:rPr lang="en-US" smtClean="0"/>
              <a:t>41</a:t>
            </a:fld>
            <a:endParaRPr lang="en-US"/>
          </a:p>
        </p:txBody>
      </p:sp>
    </p:spTree>
    <p:extLst>
      <p:ext uri="{BB962C8B-B14F-4D97-AF65-F5344CB8AC3E}">
        <p14:creationId xmlns:p14="http://schemas.microsoft.com/office/powerpoint/2010/main" val="14634599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6B8652-F8BF-44C8-ADBC-5F38EA2CE1B4}" type="slidenum">
              <a:rPr lang="en-US" smtClean="0"/>
              <a:t>42</a:t>
            </a:fld>
            <a:endParaRPr lang="en-US"/>
          </a:p>
        </p:txBody>
      </p:sp>
    </p:spTree>
    <p:extLst>
      <p:ext uri="{BB962C8B-B14F-4D97-AF65-F5344CB8AC3E}">
        <p14:creationId xmlns:p14="http://schemas.microsoft.com/office/powerpoint/2010/main" val="312662851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6B8652-F8BF-44C8-ADBC-5F38EA2CE1B4}" type="slidenum">
              <a:rPr lang="en-US" smtClean="0"/>
              <a:t>43</a:t>
            </a:fld>
            <a:endParaRPr lang="en-US"/>
          </a:p>
        </p:txBody>
      </p:sp>
    </p:spTree>
    <p:extLst>
      <p:ext uri="{BB962C8B-B14F-4D97-AF65-F5344CB8AC3E}">
        <p14:creationId xmlns:p14="http://schemas.microsoft.com/office/powerpoint/2010/main" val="203808282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6B8652-F8BF-44C8-ADBC-5F38EA2CE1B4}" type="slidenum">
              <a:rPr lang="en-US" smtClean="0"/>
              <a:t>44</a:t>
            </a:fld>
            <a:endParaRPr lang="en-US"/>
          </a:p>
        </p:txBody>
      </p:sp>
    </p:spTree>
    <p:extLst>
      <p:ext uri="{BB962C8B-B14F-4D97-AF65-F5344CB8AC3E}">
        <p14:creationId xmlns:p14="http://schemas.microsoft.com/office/powerpoint/2010/main" val="3619652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a:buChar char="•"/>
            </a:pPr>
            <a:r>
              <a:rPr lang="en-US" dirty="0"/>
              <a:t>As you may know, currently</a:t>
            </a:r>
            <a:r>
              <a:rPr lang="en-US" baseline="0" dirty="0"/>
              <a:t> work groups are underway to reevaluate…</a:t>
            </a:r>
          </a:p>
          <a:p>
            <a:pPr>
              <a:buFont typeface="Arial"/>
              <a:buChar char="•"/>
            </a:pPr>
            <a:endParaRPr lang="en-US" baseline="0" dirty="0"/>
          </a:p>
          <a:p>
            <a:pPr>
              <a:buFont typeface="Arial"/>
              <a:buChar char="•"/>
            </a:pPr>
            <a:r>
              <a:rPr lang="en-US" baseline="0" dirty="0"/>
              <a:t>…what’s being proposed that the distinctions between Autistic disorder will be taken away and instead the proposal is to have them all called ASD, with modifiers according to severity.</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Severity metric based on level of support needed</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Social Communication Disorder</a:t>
            </a:r>
            <a:endParaRPr lang="en-US" dirty="0"/>
          </a:p>
          <a:p>
            <a:endParaRPr lang="en-US" dirty="0"/>
          </a:p>
        </p:txBody>
      </p:sp>
      <p:sp>
        <p:nvSpPr>
          <p:cNvPr id="4" name="Slide Number Placeholder 3"/>
          <p:cNvSpPr>
            <a:spLocks noGrp="1"/>
          </p:cNvSpPr>
          <p:nvPr>
            <p:ph type="sldNum" sz="quarter" idx="5"/>
          </p:nvPr>
        </p:nvSpPr>
        <p:spPr/>
        <p:txBody>
          <a:bodyPr/>
          <a:lstStyle/>
          <a:p>
            <a:fld id="{B16B8652-F8BF-44C8-ADBC-5F38EA2CE1B4}" type="slidenum">
              <a:rPr lang="en-US" smtClean="0"/>
              <a:t>4</a:t>
            </a:fld>
            <a:endParaRPr lang="en-US"/>
          </a:p>
        </p:txBody>
      </p:sp>
    </p:spTree>
    <p:extLst>
      <p:ext uri="{BB962C8B-B14F-4D97-AF65-F5344CB8AC3E}">
        <p14:creationId xmlns:p14="http://schemas.microsoft.com/office/powerpoint/2010/main" val="105679432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b="0" kern="1200" dirty="0">
              <a:solidFill>
                <a:schemeClr val="dk1"/>
              </a:solidFill>
              <a:effectLst/>
              <a:latin typeface="Gotham Book" panose="02000604040000020004" pitchFamily="50" charset="0"/>
              <a:ea typeface="+mn-ea"/>
              <a:cs typeface="+mn-cs"/>
            </a:endParaRPr>
          </a:p>
        </p:txBody>
      </p:sp>
      <p:sp>
        <p:nvSpPr>
          <p:cNvPr id="4" name="Slide Number Placeholder 3"/>
          <p:cNvSpPr>
            <a:spLocks noGrp="1"/>
          </p:cNvSpPr>
          <p:nvPr>
            <p:ph type="sldNum" sz="quarter" idx="5"/>
          </p:nvPr>
        </p:nvSpPr>
        <p:spPr/>
        <p:txBody>
          <a:bodyPr/>
          <a:lstStyle/>
          <a:p>
            <a:fld id="{B16B8652-F8BF-44C8-ADBC-5F38EA2CE1B4}" type="slidenum">
              <a:rPr lang="en-US" smtClean="0"/>
              <a:t>45</a:t>
            </a:fld>
            <a:endParaRPr lang="en-US"/>
          </a:p>
        </p:txBody>
      </p:sp>
    </p:spTree>
    <p:extLst>
      <p:ext uri="{BB962C8B-B14F-4D97-AF65-F5344CB8AC3E}">
        <p14:creationId xmlns:p14="http://schemas.microsoft.com/office/powerpoint/2010/main" val="338526282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6B8652-F8BF-44C8-ADBC-5F38EA2CE1B4}" type="slidenum">
              <a:rPr lang="en-US" smtClean="0"/>
              <a:t>46</a:t>
            </a:fld>
            <a:endParaRPr lang="en-US"/>
          </a:p>
        </p:txBody>
      </p:sp>
    </p:spTree>
    <p:extLst>
      <p:ext uri="{BB962C8B-B14F-4D97-AF65-F5344CB8AC3E}">
        <p14:creationId xmlns:p14="http://schemas.microsoft.com/office/powerpoint/2010/main" val="137048347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6B8652-F8BF-44C8-ADBC-5F38EA2CE1B4}" type="slidenum">
              <a:rPr lang="en-US" smtClean="0"/>
              <a:t>47</a:t>
            </a:fld>
            <a:endParaRPr lang="en-US"/>
          </a:p>
        </p:txBody>
      </p:sp>
    </p:spTree>
    <p:extLst>
      <p:ext uri="{BB962C8B-B14F-4D97-AF65-F5344CB8AC3E}">
        <p14:creationId xmlns:p14="http://schemas.microsoft.com/office/powerpoint/2010/main" val="72225180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6B8652-F8BF-44C8-ADBC-5F38EA2CE1B4}" type="slidenum">
              <a:rPr lang="en-US" smtClean="0"/>
              <a:t>48</a:t>
            </a:fld>
            <a:endParaRPr lang="en-US"/>
          </a:p>
        </p:txBody>
      </p:sp>
    </p:spTree>
    <p:extLst>
      <p:ext uri="{BB962C8B-B14F-4D97-AF65-F5344CB8AC3E}">
        <p14:creationId xmlns:p14="http://schemas.microsoft.com/office/powerpoint/2010/main" val="45637878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6B8652-F8BF-44C8-ADBC-5F38EA2CE1B4}" type="slidenum">
              <a:rPr lang="en-US" smtClean="0"/>
              <a:t>49</a:t>
            </a:fld>
            <a:endParaRPr lang="en-US"/>
          </a:p>
        </p:txBody>
      </p:sp>
    </p:spTree>
    <p:extLst>
      <p:ext uri="{BB962C8B-B14F-4D97-AF65-F5344CB8AC3E}">
        <p14:creationId xmlns:p14="http://schemas.microsoft.com/office/powerpoint/2010/main" val="115495279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6B8652-F8BF-44C8-ADBC-5F38EA2CE1B4}" type="slidenum">
              <a:rPr lang="en-US" smtClean="0"/>
              <a:t>50</a:t>
            </a:fld>
            <a:endParaRPr lang="en-US"/>
          </a:p>
        </p:txBody>
      </p:sp>
    </p:spTree>
    <p:extLst>
      <p:ext uri="{BB962C8B-B14F-4D97-AF65-F5344CB8AC3E}">
        <p14:creationId xmlns:p14="http://schemas.microsoft.com/office/powerpoint/2010/main" val="13664013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6B8652-F8BF-44C8-ADBC-5F38EA2CE1B4}" type="slidenum">
              <a:rPr lang="en-US" smtClean="0"/>
              <a:t>51</a:t>
            </a:fld>
            <a:endParaRPr lang="en-US"/>
          </a:p>
        </p:txBody>
      </p:sp>
    </p:spTree>
    <p:extLst>
      <p:ext uri="{BB962C8B-B14F-4D97-AF65-F5344CB8AC3E}">
        <p14:creationId xmlns:p14="http://schemas.microsoft.com/office/powerpoint/2010/main" val="15772384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6B8652-F8BF-44C8-ADBC-5F38EA2CE1B4}" type="slidenum">
              <a:rPr lang="en-US" smtClean="0"/>
              <a:t>52</a:t>
            </a:fld>
            <a:endParaRPr lang="en-US"/>
          </a:p>
        </p:txBody>
      </p:sp>
    </p:spTree>
    <p:extLst>
      <p:ext uri="{BB962C8B-B14F-4D97-AF65-F5344CB8AC3E}">
        <p14:creationId xmlns:p14="http://schemas.microsoft.com/office/powerpoint/2010/main" val="113072317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6B8652-F8BF-44C8-ADBC-5F38EA2CE1B4}" type="slidenum">
              <a:rPr lang="en-US" smtClean="0"/>
              <a:t>53</a:t>
            </a:fld>
            <a:endParaRPr lang="en-US"/>
          </a:p>
        </p:txBody>
      </p:sp>
    </p:spTree>
    <p:extLst>
      <p:ext uri="{BB962C8B-B14F-4D97-AF65-F5344CB8AC3E}">
        <p14:creationId xmlns:p14="http://schemas.microsoft.com/office/powerpoint/2010/main" val="10067248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pPr>
            <a:r>
              <a:rPr lang="en-US" sz="1000" dirty="0">
                <a:latin typeface="Times New Roman" charset="0"/>
                <a:ea typeface="ＭＳ Ｐゴシック" charset="0"/>
                <a:cs typeface="ＭＳ Ｐゴシック" charset="0"/>
              </a:rPr>
              <a:t>What do we know about autism?</a:t>
            </a:r>
          </a:p>
          <a:p>
            <a:pPr eaLnBrk="1" hangingPunct="1">
              <a:lnSpc>
                <a:spcPct val="90000"/>
              </a:lnSpc>
            </a:pPr>
            <a:endParaRPr lang="en-US" sz="1000" dirty="0">
              <a:latin typeface="Times New Roman" charset="0"/>
              <a:ea typeface="ＭＳ Ｐゴシック" charset="0"/>
              <a:cs typeface="ＭＳ Ｐゴシック" charset="0"/>
            </a:endParaRPr>
          </a:p>
          <a:p>
            <a:pPr eaLnBrk="1" hangingPunct="1">
              <a:lnSpc>
                <a:spcPct val="90000"/>
              </a:lnSpc>
            </a:pPr>
            <a:r>
              <a:rPr lang="en-US" sz="1000" dirty="0">
                <a:latin typeface="Times New Roman" charset="0"/>
                <a:ea typeface="ＭＳ Ｐゴシック" charset="0"/>
                <a:cs typeface="ＭＳ Ｐゴシック" charset="0"/>
              </a:rPr>
              <a:t>CDC, 2016 report:</a:t>
            </a:r>
          </a:p>
          <a:p>
            <a:pPr eaLnBrk="1" hangingPunct="1">
              <a:lnSpc>
                <a:spcPct val="90000"/>
              </a:lnSpc>
            </a:pPr>
            <a:r>
              <a:rPr lang="en-US" sz="1200" b="0" i="0" kern="1200" dirty="0">
                <a:solidFill>
                  <a:schemeClr val="tx1"/>
                </a:solidFill>
                <a:effectLst/>
                <a:latin typeface="+mn-lt"/>
                <a:ea typeface="+mn-ea"/>
                <a:cs typeface="+mn-cs"/>
              </a:rPr>
              <a:t>Across the 11 ADDM Network sites, estimated ASD prevalence among children aged 8 years was 23.6 per 1,000 (one in 42) boys and 5.3 per 1,000 (one in 189) girls; site-specific ASD estimates for boys ranged from 13.9 per 1,000 (in Maryland [health records only reviewed]) to 39.1 per 1,000 (in New Jersey), and for girls from 2.2 per 1,000 (in Maryland) to 9.3 per 1,000 (in New Jersey)</a:t>
            </a:r>
          </a:p>
          <a:p>
            <a:pPr eaLnBrk="1" hangingPunct="1">
              <a:lnSpc>
                <a:spcPct val="90000"/>
              </a:lnSpc>
            </a:pPr>
            <a:endParaRPr lang="en-US" sz="1200" b="0" i="0" kern="1200" dirty="0">
              <a:solidFill>
                <a:schemeClr val="tx1"/>
              </a:solidFill>
              <a:effectLst/>
              <a:latin typeface="+mn-lt"/>
              <a:ea typeface="+mn-ea"/>
              <a:cs typeface="+mn-cs"/>
            </a:endParaRPr>
          </a:p>
          <a:p>
            <a:pPr eaLnBrk="1" hangingPunct="1">
              <a:lnSpc>
                <a:spcPct val="90000"/>
              </a:lnSpc>
            </a:pPr>
            <a:r>
              <a:rPr lang="en-US" sz="1200" b="0" i="0" kern="1200" dirty="0">
                <a:solidFill>
                  <a:schemeClr val="tx1"/>
                </a:solidFill>
                <a:effectLst/>
                <a:latin typeface="+mn-lt"/>
                <a:ea typeface="+mn-ea"/>
                <a:cs typeface="+mn-cs"/>
              </a:rPr>
              <a:t>The overall prevalence estimate for 2012 was nearly identical to the reported estimate for the ADDM Network in 2010 of 14.7 per 1,000, or one in 68 children aged 8 years. However, because of differences between 2010 and 2012 in the geographic area covered and record source types reviewed for some individual ADDM Network sites, comparing the overall prevalence estimates might be misleading. For this reason, comparisons of ASD prevalence estimates between 2010 and 2012 were restricted to the eight sites for which the geographic surveillance area and record source type reviewed were comparable between the two surveillance years, including five sites with sufficient information on intellectual ability among children with ASD for both years. When results were restricted to these eight sites, combined ASD prevalence estimates were similar for 2010 and 2012, including in subgroups defined by sex and race/ethnicity</a:t>
            </a:r>
            <a:endParaRPr lang="en-US" sz="1000" dirty="0">
              <a:latin typeface="Times New Roman" charset="0"/>
              <a:ea typeface="ＭＳ Ｐゴシック" charset="0"/>
              <a:cs typeface="ＭＳ Ｐゴシック" charset="0"/>
            </a:endParaRPr>
          </a:p>
          <a:p>
            <a:pPr eaLnBrk="1" hangingPunct="1">
              <a:lnSpc>
                <a:spcPct val="90000"/>
              </a:lnSpc>
            </a:pPr>
            <a:endParaRPr lang="en-US" sz="1000" dirty="0">
              <a:latin typeface="Times New Roman" charset="0"/>
              <a:ea typeface="ＭＳ Ｐゴシック" charset="0"/>
              <a:cs typeface="ＭＳ Ｐゴシック" charset="0"/>
            </a:endParaRPr>
          </a:p>
          <a:p>
            <a:pPr eaLnBrk="1" hangingPunct="1">
              <a:lnSpc>
                <a:spcPct val="90000"/>
              </a:lnSpc>
            </a:pPr>
            <a:endParaRPr lang="en-US" sz="1000" dirty="0">
              <a:latin typeface="Times New Roman" charset="0"/>
              <a:ea typeface="ＭＳ Ｐゴシック" charset="0"/>
              <a:cs typeface="ＭＳ Ｐゴシック" charset="0"/>
            </a:endParaRPr>
          </a:p>
          <a:p>
            <a:endParaRPr lang="en-US" dirty="0"/>
          </a:p>
        </p:txBody>
      </p:sp>
      <p:sp>
        <p:nvSpPr>
          <p:cNvPr id="4" name="Slide Number Placeholder 3"/>
          <p:cNvSpPr>
            <a:spLocks noGrp="1"/>
          </p:cNvSpPr>
          <p:nvPr>
            <p:ph type="sldNum" sz="quarter" idx="5"/>
          </p:nvPr>
        </p:nvSpPr>
        <p:spPr/>
        <p:txBody>
          <a:bodyPr/>
          <a:lstStyle/>
          <a:p>
            <a:fld id="{B16B8652-F8BF-44C8-ADBC-5F38EA2CE1B4}" type="slidenum">
              <a:rPr lang="en-US" smtClean="0"/>
              <a:t>5</a:t>
            </a:fld>
            <a:endParaRPr lang="en-US"/>
          </a:p>
        </p:txBody>
      </p:sp>
    </p:spTree>
    <p:extLst>
      <p:ext uri="{BB962C8B-B14F-4D97-AF65-F5344CB8AC3E}">
        <p14:creationId xmlns:p14="http://schemas.microsoft.com/office/powerpoint/2010/main" val="9773972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6B8652-F8BF-44C8-ADBC-5F38EA2CE1B4}" type="slidenum">
              <a:rPr lang="en-US" smtClean="0"/>
              <a:t>6</a:t>
            </a:fld>
            <a:endParaRPr lang="en-US"/>
          </a:p>
        </p:txBody>
      </p:sp>
    </p:spTree>
    <p:extLst>
      <p:ext uri="{BB962C8B-B14F-4D97-AF65-F5344CB8AC3E}">
        <p14:creationId xmlns:p14="http://schemas.microsoft.com/office/powerpoint/2010/main" val="10143553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6B8652-F8BF-44C8-ADBC-5F38EA2CE1B4}" type="slidenum">
              <a:rPr lang="en-US" smtClean="0"/>
              <a:t>7</a:t>
            </a:fld>
            <a:endParaRPr lang="en-US"/>
          </a:p>
        </p:txBody>
      </p:sp>
    </p:spTree>
    <p:extLst>
      <p:ext uri="{BB962C8B-B14F-4D97-AF65-F5344CB8AC3E}">
        <p14:creationId xmlns:p14="http://schemas.microsoft.com/office/powerpoint/2010/main" val="19277126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6B8652-F8BF-44C8-ADBC-5F38EA2CE1B4}" type="slidenum">
              <a:rPr lang="en-US" smtClean="0"/>
              <a:t>8</a:t>
            </a:fld>
            <a:endParaRPr lang="en-US"/>
          </a:p>
        </p:txBody>
      </p:sp>
    </p:spTree>
    <p:extLst>
      <p:ext uri="{BB962C8B-B14F-4D97-AF65-F5344CB8AC3E}">
        <p14:creationId xmlns:p14="http://schemas.microsoft.com/office/powerpoint/2010/main" val="22233438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6B8652-F8BF-44C8-ADBC-5F38EA2CE1B4}" type="slidenum">
              <a:rPr lang="en-US" smtClean="0"/>
              <a:t>9</a:t>
            </a:fld>
            <a:endParaRPr lang="en-US"/>
          </a:p>
        </p:txBody>
      </p:sp>
    </p:spTree>
    <p:extLst>
      <p:ext uri="{BB962C8B-B14F-4D97-AF65-F5344CB8AC3E}">
        <p14:creationId xmlns:p14="http://schemas.microsoft.com/office/powerpoint/2010/main" val="22537438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4119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7178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Content Placeholder 7">
            <a:extLst>
              <a:ext uri="{FF2B5EF4-FFF2-40B4-BE49-F238E27FC236}">
                <a16:creationId xmlns:a16="http://schemas.microsoft.com/office/drawing/2014/main" id="{1C6E6786-DBAB-6F45-89F6-C610587EB507}"/>
              </a:ext>
            </a:extLst>
          </p:cNvPr>
          <p:cNvSpPr>
            <a:spLocks noGrp="1"/>
          </p:cNvSpPr>
          <p:nvPr>
            <p:ph sz="quarter" idx="10" hasCustomPrompt="1"/>
          </p:nvPr>
        </p:nvSpPr>
        <p:spPr>
          <a:xfrm>
            <a:off x="5689601" y="2006600"/>
            <a:ext cx="5689601" cy="591139"/>
          </a:xfrm>
          <a:prstGeom prst="rect">
            <a:avLst/>
          </a:prstGeom>
        </p:spPr>
        <p:txBody>
          <a:bodyPr/>
          <a:lstStyle>
            <a:lvl1pPr marL="0" indent="0">
              <a:buNone/>
              <a:defRPr sz="2667" b="0" i="0">
                <a:solidFill>
                  <a:schemeClr val="bg1"/>
                </a:solidFill>
                <a:latin typeface="Gotham Medium" panose="02000604030000020004" pitchFamily="2" charset="0"/>
              </a:defRPr>
            </a:lvl1pPr>
            <a:lvl2pPr marL="609585" indent="0">
              <a:buNone/>
              <a:defRPr sz="2667" b="0" i="0">
                <a:latin typeface="Gotham Medium" panose="02000604030000020004" pitchFamily="2" charset="0"/>
              </a:defRPr>
            </a:lvl2pPr>
            <a:lvl3pPr marL="1219170" indent="0">
              <a:buFont typeface="Arial" panose="020B0604020202020204" pitchFamily="34" charset="0"/>
              <a:buNone/>
              <a:defRPr sz="2667" b="0" i="0">
                <a:latin typeface="Gotham Medium" panose="02000604030000020004" pitchFamily="2" charset="0"/>
              </a:defRPr>
            </a:lvl3pPr>
            <a:lvl4pPr marL="1828754" indent="0">
              <a:buNone/>
              <a:defRPr sz="2667" b="0" i="0">
                <a:latin typeface="Gotham Medium" panose="02000604030000020004" pitchFamily="2" charset="0"/>
              </a:defRPr>
            </a:lvl4pPr>
            <a:lvl5pPr marL="2438339" indent="0">
              <a:buNone/>
              <a:defRPr sz="2667" b="0" i="0">
                <a:latin typeface="Gotham Medium" panose="02000604030000020004" pitchFamily="2" charset="0"/>
              </a:defRPr>
            </a:lvl5pPr>
          </a:lstStyle>
          <a:p>
            <a:pPr lvl="0"/>
            <a:r>
              <a:rPr lang="en-US" dirty="0"/>
              <a:t>Title of Presentation</a:t>
            </a:r>
          </a:p>
        </p:txBody>
      </p:sp>
      <p:sp>
        <p:nvSpPr>
          <p:cNvPr id="3" name="Content Placeholder 14">
            <a:extLst>
              <a:ext uri="{FF2B5EF4-FFF2-40B4-BE49-F238E27FC236}">
                <a16:creationId xmlns:a16="http://schemas.microsoft.com/office/drawing/2014/main" id="{23B7E78A-2C8A-8F46-88A9-CBF63428167C}"/>
              </a:ext>
            </a:extLst>
          </p:cNvPr>
          <p:cNvSpPr>
            <a:spLocks noGrp="1"/>
          </p:cNvSpPr>
          <p:nvPr>
            <p:ph sz="quarter" idx="11" hasCustomPrompt="1"/>
          </p:nvPr>
        </p:nvSpPr>
        <p:spPr>
          <a:xfrm>
            <a:off x="5689600" y="2518464"/>
            <a:ext cx="5689600" cy="508000"/>
          </a:xfrm>
          <a:prstGeom prst="rect">
            <a:avLst/>
          </a:prstGeom>
        </p:spPr>
        <p:txBody>
          <a:bodyPr/>
          <a:lstStyle>
            <a:lvl1pPr marL="0" indent="0">
              <a:buNone/>
              <a:defRPr sz="2400" b="0" i="0">
                <a:solidFill>
                  <a:schemeClr val="bg1"/>
                </a:solidFill>
                <a:latin typeface="Gotham Book" panose="02000604040000020004" pitchFamily="2" charset="0"/>
              </a:defRPr>
            </a:lvl1pPr>
            <a:lvl2pPr>
              <a:defRPr sz="2400"/>
            </a:lvl2pPr>
            <a:lvl3pPr>
              <a:defRPr sz="2400"/>
            </a:lvl3pPr>
            <a:lvl4pPr>
              <a:defRPr sz="2400"/>
            </a:lvl4pPr>
            <a:lvl5pPr>
              <a:defRPr sz="2400"/>
            </a:lvl5pPr>
          </a:lstStyle>
          <a:p>
            <a:pPr lvl="0"/>
            <a:r>
              <a:rPr lang="en-US" dirty="0"/>
              <a:t>Presenter</a:t>
            </a:r>
          </a:p>
        </p:txBody>
      </p:sp>
      <p:sp>
        <p:nvSpPr>
          <p:cNvPr id="4" name="Content Placeholder 14">
            <a:extLst>
              <a:ext uri="{FF2B5EF4-FFF2-40B4-BE49-F238E27FC236}">
                <a16:creationId xmlns:a16="http://schemas.microsoft.com/office/drawing/2014/main" id="{63A0053B-62AA-0845-ACCF-F93B806F8C39}"/>
              </a:ext>
            </a:extLst>
          </p:cNvPr>
          <p:cNvSpPr>
            <a:spLocks noGrp="1"/>
          </p:cNvSpPr>
          <p:nvPr>
            <p:ph sz="quarter" idx="12" hasCustomPrompt="1"/>
          </p:nvPr>
        </p:nvSpPr>
        <p:spPr>
          <a:xfrm>
            <a:off x="5689600" y="3026464"/>
            <a:ext cx="5689600" cy="508000"/>
          </a:xfrm>
          <a:prstGeom prst="rect">
            <a:avLst/>
          </a:prstGeom>
        </p:spPr>
        <p:txBody>
          <a:bodyPr/>
          <a:lstStyle>
            <a:lvl1pPr marL="0" indent="0">
              <a:buNone/>
              <a:defRPr sz="1867" b="1" i="0">
                <a:solidFill>
                  <a:schemeClr val="bg1"/>
                </a:solidFill>
                <a:latin typeface="Gotham Bold" panose="02000604030000020004" pitchFamily="2" charset="0"/>
              </a:defRPr>
            </a:lvl1pPr>
            <a:lvl2pPr>
              <a:defRPr sz="2400"/>
            </a:lvl2pPr>
            <a:lvl3pPr>
              <a:defRPr sz="2400"/>
            </a:lvl3pPr>
            <a:lvl4pPr>
              <a:defRPr sz="2400"/>
            </a:lvl4pPr>
            <a:lvl5pPr>
              <a:defRPr sz="2400"/>
            </a:lvl5pPr>
          </a:lstStyle>
          <a:p>
            <a:pPr lvl="0"/>
            <a:r>
              <a:rPr lang="en-US" dirty="0"/>
              <a:t>DATE</a:t>
            </a:r>
          </a:p>
        </p:txBody>
      </p:sp>
    </p:spTree>
    <p:extLst>
      <p:ext uri="{BB962C8B-B14F-4D97-AF65-F5344CB8AC3E}">
        <p14:creationId xmlns:p14="http://schemas.microsoft.com/office/powerpoint/2010/main" val="30880646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Content Placeholder 7">
            <a:extLst>
              <a:ext uri="{FF2B5EF4-FFF2-40B4-BE49-F238E27FC236}">
                <a16:creationId xmlns:a16="http://schemas.microsoft.com/office/drawing/2014/main" id="{1C6E6786-DBAB-6F45-89F6-C610587EB507}"/>
              </a:ext>
            </a:extLst>
          </p:cNvPr>
          <p:cNvSpPr>
            <a:spLocks noGrp="1"/>
          </p:cNvSpPr>
          <p:nvPr>
            <p:ph sz="quarter" idx="10" hasCustomPrompt="1"/>
          </p:nvPr>
        </p:nvSpPr>
        <p:spPr>
          <a:xfrm>
            <a:off x="2007476" y="1600200"/>
            <a:ext cx="6299200" cy="591139"/>
          </a:xfrm>
          <a:prstGeom prst="rect">
            <a:avLst/>
          </a:prstGeom>
        </p:spPr>
        <p:txBody>
          <a:bodyPr/>
          <a:lstStyle>
            <a:lvl1pPr marL="0" indent="0">
              <a:buNone/>
              <a:defRPr sz="3733" b="0" i="0">
                <a:solidFill>
                  <a:srgbClr val="FF763D"/>
                </a:solidFill>
                <a:latin typeface="Gotham Medium" panose="02000604030000020004" pitchFamily="2" charset="0"/>
              </a:defRPr>
            </a:lvl1pPr>
            <a:lvl2pPr marL="609585" indent="0">
              <a:buNone/>
              <a:defRPr sz="2667" b="0" i="0">
                <a:latin typeface="Gotham Medium" panose="02000604030000020004" pitchFamily="2" charset="0"/>
              </a:defRPr>
            </a:lvl2pPr>
            <a:lvl3pPr marL="1219170" indent="0">
              <a:buFont typeface="Arial" panose="020B0604020202020204" pitchFamily="34" charset="0"/>
              <a:buNone/>
              <a:defRPr sz="2667" b="0" i="0">
                <a:latin typeface="Gotham Medium" panose="02000604030000020004" pitchFamily="2" charset="0"/>
              </a:defRPr>
            </a:lvl3pPr>
            <a:lvl4pPr marL="1828754" indent="0">
              <a:buNone/>
              <a:defRPr sz="2667" b="0" i="0">
                <a:latin typeface="Gotham Medium" panose="02000604030000020004" pitchFamily="2" charset="0"/>
              </a:defRPr>
            </a:lvl4pPr>
            <a:lvl5pPr marL="2438339" indent="0">
              <a:buNone/>
              <a:defRPr sz="2667" b="0" i="0">
                <a:latin typeface="Gotham Medium" panose="02000604030000020004" pitchFamily="2" charset="0"/>
              </a:defRPr>
            </a:lvl5pPr>
          </a:lstStyle>
          <a:p>
            <a:pPr lvl="0"/>
            <a:r>
              <a:rPr lang="en-US" dirty="0"/>
              <a:t>Title Slide</a:t>
            </a:r>
          </a:p>
        </p:txBody>
      </p:sp>
      <p:sp>
        <p:nvSpPr>
          <p:cNvPr id="6" name="Content Placeholder 5">
            <a:extLst>
              <a:ext uri="{FF2B5EF4-FFF2-40B4-BE49-F238E27FC236}">
                <a16:creationId xmlns:a16="http://schemas.microsoft.com/office/drawing/2014/main" id="{F263C4AD-18EF-EC4F-BC5D-BE05963A55CC}"/>
              </a:ext>
            </a:extLst>
          </p:cNvPr>
          <p:cNvSpPr>
            <a:spLocks noGrp="1"/>
          </p:cNvSpPr>
          <p:nvPr>
            <p:ph sz="quarter" idx="12" hasCustomPrompt="1"/>
          </p:nvPr>
        </p:nvSpPr>
        <p:spPr>
          <a:xfrm>
            <a:off x="2007476" y="2191339"/>
            <a:ext cx="7035800" cy="4387261"/>
          </a:xfrm>
          <a:prstGeom prst="rect">
            <a:avLst/>
          </a:prstGeom>
        </p:spPr>
        <p:txBody>
          <a:bodyPr/>
          <a:lstStyle>
            <a:lvl1pPr marL="0" indent="0">
              <a:lnSpc>
                <a:spcPts val="4267"/>
              </a:lnSpc>
              <a:buNone/>
              <a:defRPr sz="2667" b="0" i="0">
                <a:solidFill>
                  <a:srgbClr val="464A4D"/>
                </a:solidFill>
                <a:latin typeface="Gotham Book" panose="02000604040000020004" pitchFamily="2" charset="0"/>
              </a:defRPr>
            </a:lvl1pPr>
            <a:lvl2pPr marL="609585" indent="0">
              <a:lnSpc>
                <a:spcPts val="4267"/>
              </a:lnSpc>
              <a:buNone/>
              <a:defRPr sz="2667" b="0" i="0">
                <a:solidFill>
                  <a:schemeClr val="bg1"/>
                </a:solidFill>
                <a:latin typeface="Gotham Book" panose="02000604040000020004" pitchFamily="2" charset="0"/>
              </a:defRPr>
            </a:lvl2pPr>
            <a:lvl3pPr marL="1219170" indent="0">
              <a:lnSpc>
                <a:spcPts val="4267"/>
              </a:lnSpc>
              <a:buNone/>
              <a:defRPr sz="2667" b="0" i="0">
                <a:solidFill>
                  <a:schemeClr val="bg1"/>
                </a:solidFill>
                <a:latin typeface="Gotham Book" panose="02000604040000020004" pitchFamily="2" charset="0"/>
              </a:defRPr>
            </a:lvl3pPr>
            <a:lvl4pPr marL="1828754" indent="0">
              <a:lnSpc>
                <a:spcPts val="4267"/>
              </a:lnSpc>
              <a:buNone/>
              <a:defRPr sz="2667" b="0" i="0">
                <a:solidFill>
                  <a:schemeClr val="bg1"/>
                </a:solidFill>
                <a:latin typeface="Gotham Book" panose="02000604040000020004" pitchFamily="2" charset="0"/>
              </a:defRPr>
            </a:lvl4pPr>
            <a:lvl5pPr marL="2438339" indent="0">
              <a:lnSpc>
                <a:spcPts val="4267"/>
              </a:lnSpc>
              <a:buNone/>
              <a:defRPr sz="2667" b="0" i="0">
                <a:solidFill>
                  <a:schemeClr val="bg1"/>
                </a:solidFill>
                <a:latin typeface="Gotham Book" panose="02000604040000020004" pitchFamily="2" charset="0"/>
              </a:defRPr>
            </a:lvl5pPr>
          </a:lstStyle>
          <a:p>
            <a:pPr lvl="0"/>
            <a:r>
              <a:rPr lang="en-US" dirty="0"/>
              <a:t>Click to edit Master text styles. </a:t>
            </a:r>
            <a:r>
              <a:rPr lang="en-US" dirty="0" err="1"/>
              <a:t>Explab</a:t>
            </a:r>
            <a:r>
              <a:rPr lang="en-US" dirty="0"/>
              <a:t> </a:t>
            </a:r>
            <a:r>
              <a:rPr lang="en-US" dirty="0" err="1"/>
              <a:t>intem</a:t>
            </a:r>
            <a:r>
              <a:rPr lang="en-US" dirty="0"/>
              <a:t> </a:t>
            </a:r>
            <a:r>
              <a:rPr lang="en-US" dirty="0" err="1"/>
              <a:t>dolupic</a:t>
            </a:r>
            <a:r>
              <a:rPr lang="en-US" dirty="0"/>
              <a:t> </a:t>
            </a:r>
            <a:r>
              <a:rPr lang="en-US" dirty="0" err="1"/>
              <a:t>illest</a:t>
            </a:r>
            <a:r>
              <a:rPr lang="en-US" dirty="0"/>
              <a:t> </a:t>
            </a:r>
            <a:r>
              <a:rPr lang="en-US" dirty="0" err="1"/>
              <a:t>haria</a:t>
            </a:r>
            <a:r>
              <a:rPr lang="en-US" dirty="0"/>
              <a:t> </a:t>
            </a:r>
            <a:r>
              <a:rPr lang="en-US" dirty="0" err="1"/>
              <a:t>volorei</a:t>
            </a:r>
            <a:r>
              <a:rPr lang="en-US" dirty="0"/>
              <a:t> </a:t>
            </a:r>
            <a:r>
              <a:rPr lang="en-US" dirty="0" err="1"/>
              <a:t>uriorent</a:t>
            </a:r>
            <a:r>
              <a:rPr lang="en-US" dirty="0"/>
              <a:t> </a:t>
            </a:r>
            <a:r>
              <a:rPr lang="en-US" dirty="0" err="1"/>
              <a:t>dempore</a:t>
            </a:r>
            <a:r>
              <a:rPr lang="en-US" dirty="0"/>
              <a:t> </a:t>
            </a:r>
            <a:r>
              <a:rPr lang="en-US" dirty="0" err="1"/>
              <a:t>esci</a:t>
            </a:r>
            <a:r>
              <a:rPr lang="en-US" dirty="0"/>
              <a:t> sit </a:t>
            </a:r>
            <a:r>
              <a:rPr lang="en-US" dirty="0" err="1"/>
              <a:t>pereseq</a:t>
            </a:r>
            <a:r>
              <a:rPr lang="en-US" dirty="0"/>
              <a:t> </a:t>
            </a:r>
            <a:r>
              <a:rPr lang="en-US" dirty="0" err="1"/>
              <a:t>uibusa</a:t>
            </a:r>
            <a:r>
              <a:rPr lang="en-US" dirty="0"/>
              <a:t> </a:t>
            </a:r>
            <a:r>
              <a:rPr lang="en-US" dirty="0" err="1"/>
              <a:t>coneserum</a:t>
            </a:r>
            <a:r>
              <a:rPr lang="en-US" dirty="0"/>
              <a:t> </a:t>
            </a:r>
            <a:r>
              <a:rPr lang="en-US" dirty="0" err="1"/>
              <a:t>etur</a:t>
            </a:r>
            <a:r>
              <a:rPr lang="en-US" dirty="0"/>
              <a:t> mi, </a:t>
            </a:r>
            <a:r>
              <a:rPr lang="en-US" dirty="0" err="1"/>
              <a:t>velecusant</a:t>
            </a:r>
            <a:r>
              <a:rPr lang="en-US" dirty="0"/>
              <a:t> </a:t>
            </a:r>
            <a:r>
              <a:rPr lang="en-US" dirty="0" err="1"/>
              <a:t>fugitas</a:t>
            </a:r>
            <a:r>
              <a:rPr lang="en-US" dirty="0"/>
              <a:t> as con </a:t>
            </a:r>
            <a:r>
              <a:rPr lang="en-US" dirty="0" err="1"/>
              <a:t>eum</a:t>
            </a:r>
            <a:r>
              <a:rPr lang="en-US" dirty="0"/>
              <a:t> </a:t>
            </a:r>
            <a:r>
              <a:rPr lang="en-US" dirty="0" err="1"/>
              <a:t>aut</a:t>
            </a:r>
            <a:r>
              <a:rPr lang="en-US" dirty="0"/>
              <a:t> </a:t>
            </a:r>
            <a:r>
              <a:rPr lang="en-US" dirty="0" err="1"/>
              <a:t>dolo</a:t>
            </a:r>
            <a:r>
              <a:rPr lang="en-US" dirty="0"/>
              <a:t> con </a:t>
            </a:r>
            <a:r>
              <a:rPr lang="en-US" dirty="0" err="1"/>
              <a:t>cuptatectam</a:t>
            </a:r>
            <a:r>
              <a:rPr lang="en-US" dirty="0"/>
              <a:t> </a:t>
            </a:r>
            <a:r>
              <a:rPr lang="en-US" dirty="0" err="1"/>
              <a:t>voluptate</a:t>
            </a:r>
            <a:r>
              <a:rPr lang="en-US" dirty="0"/>
              <a:t> </a:t>
            </a:r>
            <a:r>
              <a:rPr lang="en-US" dirty="0" err="1"/>
              <a:t>eniae</a:t>
            </a:r>
            <a:r>
              <a:rPr lang="en-US" dirty="0"/>
              <a:t> </a:t>
            </a:r>
            <a:r>
              <a:rPr lang="en-US" dirty="0" err="1"/>
              <a:t>maio</a:t>
            </a:r>
            <a:r>
              <a:rPr lang="en-US" dirty="0"/>
              <a:t>.</a:t>
            </a:r>
          </a:p>
        </p:txBody>
      </p:sp>
    </p:spTree>
    <p:extLst>
      <p:ext uri="{BB962C8B-B14F-4D97-AF65-F5344CB8AC3E}">
        <p14:creationId xmlns:p14="http://schemas.microsoft.com/office/powerpoint/2010/main" val="2434357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F263C4AD-18EF-EC4F-BC5D-BE05963A55CC}"/>
              </a:ext>
            </a:extLst>
          </p:cNvPr>
          <p:cNvSpPr>
            <a:spLocks noGrp="1"/>
          </p:cNvSpPr>
          <p:nvPr>
            <p:ph sz="quarter" idx="12" hasCustomPrompt="1"/>
          </p:nvPr>
        </p:nvSpPr>
        <p:spPr>
          <a:xfrm>
            <a:off x="616667" y="477837"/>
            <a:ext cx="8331200" cy="609600"/>
          </a:xfrm>
          <a:prstGeom prst="rect">
            <a:avLst/>
          </a:prstGeom>
        </p:spPr>
        <p:txBody>
          <a:bodyPr/>
          <a:lstStyle>
            <a:lvl1pPr marL="0" indent="0">
              <a:lnSpc>
                <a:spcPts val="4000"/>
              </a:lnSpc>
              <a:spcBef>
                <a:spcPts val="0"/>
              </a:spcBef>
              <a:buNone/>
              <a:defRPr sz="3200" b="0" i="0">
                <a:solidFill>
                  <a:srgbClr val="007A9B"/>
                </a:solidFill>
                <a:latin typeface="Gotham Medium" panose="02000604030000020004" pitchFamily="2" charset="0"/>
              </a:defRPr>
            </a:lvl1pPr>
            <a:lvl2pPr marL="609585" indent="0">
              <a:lnSpc>
                <a:spcPts val="4267"/>
              </a:lnSpc>
              <a:buNone/>
              <a:defRPr sz="2667" b="0" i="0">
                <a:solidFill>
                  <a:schemeClr val="bg1"/>
                </a:solidFill>
                <a:latin typeface="Gotham Book" panose="02000604040000020004" pitchFamily="2" charset="0"/>
              </a:defRPr>
            </a:lvl2pPr>
            <a:lvl3pPr marL="1219170" indent="0">
              <a:lnSpc>
                <a:spcPts val="4267"/>
              </a:lnSpc>
              <a:buNone/>
              <a:defRPr sz="2667" b="0" i="0">
                <a:solidFill>
                  <a:schemeClr val="bg1"/>
                </a:solidFill>
                <a:latin typeface="Gotham Book" panose="02000604040000020004" pitchFamily="2" charset="0"/>
              </a:defRPr>
            </a:lvl3pPr>
            <a:lvl4pPr marL="1828754" indent="0">
              <a:lnSpc>
                <a:spcPts val="4267"/>
              </a:lnSpc>
              <a:buNone/>
              <a:defRPr sz="2667" b="0" i="0">
                <a:solidFill>
                  <a:schemeClr val="bg1"/>
                </a:solidFill>
                <a:latin typeface="Gotham Book" panose="02000604040000020004" pitchFamily="2" charset="0"/>
              </a:defRPr>
            </a:lvl4pPr>
            <a:lvl5pPr marL="2438339" indent="0">
              <a:lnSpc>
                <a:spcPts val="4267"/>
              </a:lnSpc>
              <a:buNone/>
              <a:defRPr sz="2667" b="0" i="0">
                <a:solidFill>
                  <a:schemeClr val="bg1"/>
                </a:solidFill>
                <a:latin typeface="Gotham Book" panose="02000604040000020004" pitchFamily="2" charset="0"/>
              </a:defRPr>
            </a:lvl5pPr>
          </a:lstStyle>
          <a:p>
            <a:pPr lvl="0"/>
            <a:r>
              <a:rPr lang="en-US" dirty="0"/>
              <a:t>Topic with callout box</a:t>
            </a:r>
          </a:p>
        </p:txBody>
      </p:sp>
      <p:sp>
        <p:nvSpPr>
          <p:cNvPr id="3" name="Content Placeholder 5">
            <a:extLst>
              <a:ext uri="{FF2B5EF4-FFF2-40B4-BE49-F238E27FC236}">
                <a16:creationId xmlns:a16="http://schemas.microsoft.com/office/drawing/2014/main" id="{E407D95D-D425-CD45-99B9-BA16F2CADEE3}"/>
              </a:ext>
            </a:extLst>
          </p:cNvPr>
          <p:cNvSpPr>
            <a:spLocks noGrp="1"/>
          </p:cNvSpPr>
          <p:nvPr>
            <p:ph sz="quarter" idx="13" hasCustomPrompt="1"/>
          </p:nvPr>
        </p:nvSpPr>
        <p:spPr>
          <a:xfrm>
            <a:off x="606949" y="2413000"/>
            <a:ext cx="6096000" cy="609600"/>
          </a:xfrm>
          <a:prstGeom prst="rect">
            <a:avLst/>
          </a:prstGeom>
        </p:spPr>
        <p:txBody>
          <a:bodyPr/>
          <a:lstStyle>
            <a:lvl1pPr marL="0" indent="0">
              <a:lnSpc>
                <a:spcPts val="4000"/>
              </a:lnSpc>
              <a:spcBef>
                <a:spcPts val="0"/>
              </a:spcBef>
              <a:buNone/>
              <a:defRPr sz="3200" b="0" i="0">
                <a:solidFill>
                  <a:srgbClr val="007A9B"/>
                </a:solidFill>
                <a:latin typeface="Gotham Medium" panose="02000604030000020004" pitchFamily="2" charset="0"/>
              </a:defRPr>
            </a:lvl1pPr>
            <a:lvl2pPr marL="609585" indent="0">
              <a:lnSpc>
                <a:spcPts val="4267"/>
              </a:lnSpc>
              <a:buNone/>
              <a:defRPr sz="2667" b="0" i="0">
                <a:solidFill>
                  <a:schemeClr val="bg1"/>
                </a:solidFill>
                <a:latin typeface="Gotham Book" panose="02000604040000020004" pitchFamily="2" charset="0"/>
              </a:defRPr>
            </a:lvl2pPr>
            <a:lvl3pPr marL="1219170" indent="0">
              <a:lnSpc>
                <a:spcPts val="4267"/>
              </a:lnSpc>
              <a:buNone/>
              <a:defRPr sz="2667" b="0" i="0">
                <a:solidFill>
                  <a:schemeClr val="bg1"/>
                </a:solidFill>
                <a:latin typeface="Gotham Book" panose="02000604040000020004" pitchFamily="2" charset="0"/>
              </a:defRPr>
            </a:lvl3pPr>
            <a:lvl4pPr marL="1828754" indent="0">
              <a:lnSpc>
                <a:spcPts val="4267"/>
              </a:lnSpc>
              <a:buNone/>
              <a:defRPr sz="2667" b="0" i="0">
                <a:solidFill>
                  <a:schemeClr val="bg1"/>
                </a:solidFill>
                <a:latin typeface="Gotham Book" panose="02000604040000020004" pitchFamily="2" charset="0"/>
              </a:defRPr>
            </a:lvl4pPr>
            <a:lvl5pPr marL="2438339" indent="0">
              <a:lnSpc>
                <a:spcPts val="4267"/>
              </a:lnSpc>
              <a:buNone/>
              <a:defRPr sz="2667" b="0" i="0">
                <a:solidFill>
                  <a:schemeClr val="bg1"/>
                </a:solidFill>
                <a:latin typeface="Gotham Book" panose="02000604040000020004" pitchFamily="2" charset="0"/>
              </a:defRPr>
            </a:lvl5pPr>
          </a:lstStyle>
          <a:p>
            <a:pPr lvl="0"/>
            <a:r>
              <a:rPr lang="en-US" dirty="0"/>
              <a:t>Headline</a:t>
            </a:r>
          </a:p>
        </p:txBody>
      </p:sp>
      <p:sp>
        <p:nvSpPr>
          <p:cNvPr id="4" name="Content Placeholder 5">
            <a:extLst>
              <a:ext uri="{FF2B5EF4-FFF2-40B4-BE49-F238E27FC236}">
                <a16:creationId xmlns:a16="http://schemas.microsoft.com/office/drawing/2014/main" id="{F7A4C73C-B223-2B46-81A3-A2C376D798B1}"/>
              </a:ext>
            </a:extLst>
          </p:cNvPr>
          <p:cNvSpPr>
            <a:spLocks noGrp="1"/>
          </p:cNvSpPr>
          <p:nvPr>
            <p:ph sz="quarter" idx="14" hasCustomPrompt="1"/>
          </p:nvPr>
        </p:nvSpPr>
        <p:spPr>
          <a:xfrm>
            <a:off x="601648" y="3022600"/>
            <a:ext cx="7424752" cy="3759200"/>
          </a:xfrm>
          <a:prstGeom prst="rect">
            <a:avLst/>
          </a:prstGeom>
        </p:spPr>
        <p:txBody>
          <a:bodyPr/>
          <a:lstStyle>
            <a:lvl1pPr marL="380990" indent="-380990">
              <a:lnSpc>
                <a:spcPct val="100000"/>
              </a:lnSpc>
              <a:spcBef>
                <a:spcPts val="1600"/>
              </a:spcBef>
              <a:buFont typeface="Arial" panose="020B0604020202020204" pitchFamily="34" charset="0"/>
              <a:buChar char="•"/>
              <a:defRPr sz="2133" b="0" i="0">
                <a:solidFill>
                  <a:schemeClr val="tx1"/>
                </a:solidFill>
                <a:latin typeface="Gotham Book" panose="02000604040000020004" pitchFamily="2" charset="0"/>
              </a:defRPr>
            </a:lvl1pPr>
            <a:lvl2pPr marL="609585" indent="0">
              <a:lnSpc>
                <a:spcPts val="4267"/>
              </a:lnSpc>
              <a:buNone/>
              <a:defRPr sz="2667" b="0" i="0">
                <a:solidFill>
                  <a:schemeClr val="bg1"/>
                </a:solidFill>
                <a:latin typeface="Gotham Book" panose="02000604040000020004" pitchFamily="2" charset="0"/>
              </a:defRPr>
            </a:lvl2pPr>
            <a:lvl3pPr marL="1219170" indent="0">
              <a:lnSpc>
                <a:spcPts val="4267"/>
              </a:lnSpc>
              <a:buNone/>
              <a:defRPr sz="2667" b="0" i="0">
                <a:solidFill>
                  <a:schemeClr val="bg1"/>
                </a:solidFill>
                <a:latin typeface="Gotham Book" panose="02000604040000020004" pitchFamily="2" charset="0"/>
              </a:defRPr>
            </a:lvl3pPr>
            <a:lvl4pPr marL="1828754" indent="0">
              <a:lnSpc>
                <a:spcPts val="4267"/>
              </a:lnSpc>
              <a:buNone/>
              <a:defRPr sz="2667" b="0" i="0">
                <a:solidFill>
                  <a:schemeClr val="bg1"/>
                </a:solidFill>
                <a:latin typeface="Gotham Book" panose="02000604040000020004" pitchFamily="2" charset="0"/>
              </a:defRPr>
            </a:lvl4pPr>
            <a:lvl5pPr marL="2438339" indent="0">
              <a:lnSpc>
                <a:spcPts val="4267"/>
              </a:lnSpc>
              <a:buNone/>
              <a:defRPr sz="2667" b="0" i="0">
                <a:solidFill>
                  <a:schemeClr val="bg1"/>
                </a:solidFill>
                <a:latin typeface="Gotham Book" panose="02000604040000020004" pitchFamily="2" charset="0"/>
              </a:defRPr>
            </a:lvl5pPr>
          </a:lstStyle>
          <a:p>
            <a:pPr lvl="0"/>
            <a:r>
              <a:rPr lang="en-US" dirty="0"/>
              <a:t>Re que diam, voles as ex et </a:t>
            </a:r>
            <a:r>
              <a:rPr lang="en-US" dirty="0" err="1"/>
              <a:t>acit</a:t>
            </a:r>
            <a:r>
              <a:rPr lang="en-US" dirty="0"/>
              <a:t> </a:t>
            </a:r>
            <a:r>
              <a:rPr lang="en-US" dirty="0" err="1"/>
              <a:t>erum</a:t>
            </a:r>
            <a:r>
              <a:rPr lang="en-US" dirty="0"/>
              <a:t> ant pos </a:t>
            </a:r>
            <a:r>
              <a:rPr lang="en-US" dirty="0" err="1"/>
              <a:t>aceptior</a:t>
            </a:r>
            <a:r>
              <a:rPr lang="en-US" dirty="0"/>
              <a:t> sapid </a:t>
            </a:r>
            <a:r>
              <a:rPr lang="en-US" dirty="0" err="1"/>
              <a:t>magnita</a:t>
            </a:r>
            <a:r>
              <a:rPr lang="en-US" dirty="0"/>
              <a:t> </a:t>
            </a:r>
            <a:r>
              <a:rPr lang="en-US" dirty="0" err="1"/>
              <a:t>sperum</a:t>
            </a:r>
            <a:r>
              <a:rPr lang="en-US" dirty="0"/>
              <a:t> </a:t>
            </a:r>
            <a:r>
              <a:rPr lang="en-US" dirty="0" err="1"/>
              <a:t>imus</a:t>
            </a:r>
            <a:r>
              <a:rPr lang="en-US" dirty="0"/>
              <a:t> </a:t>
            </a:r>
            <a:r>
              <a:rPr lang="en-US" dirty="0" err="1"/>
              <a:t>iur</a:t>
            </a:r>
            <a:r>
              <a:rPr lang="en-US" dirty="0"/>
              <a:t>?</a:t>
            </a:r>
          </a:p>
          <a:p>
            <a:pPr lvl="0"/>
            <a:r>
              <a:rPr lang="en-US" dirty="0"/>
              <a:t>Nam </a:t>
            </a:r>
            <a:r>
              <a:rPr lang="en-US" dirty="0" err="1"/>
              <a:t>venda</a:t>
            </a:r>
            <a:r>
              <a:rPr lang="en-US" dirty="0"/>
              <a:t> </a:t>
            </a:r>
            <a:r>
              <a:rPr lang="en-US" dirty="0" err="1"/>
              <a:t>eost</a:t>
            </a:r>
            <a:r>
              <a:rPr lang="en-US" dirty="0"/>
              <a:t>, </a:t>
            </a:r>
            <a:r>
              <a:rPr lang="en-US" dirty="0" err="1"/>
              <a:t>toreiciis</a:t>
            </a:r>
            <a:r>
              <a:rPr lang="en-US" dirty="0"/>
              <a:t> era </a:t>
            </a:r>
            <a:r>
              <a:rPr lang="en-US" dirty="0" err="1"/>
              <a:t>quam</a:t>
            </a:r>
            <a:r>
              <a:rPr lang="en-US" dirty="0"/>
              <a:t> </a:t>
            </a:r>
            <a:r>
              <a:rPr lang="en-US" dirty="0" err="1"/>
              <a:t>fugiatio</a:t>
            </a:r>
            <a:r>
              <a:rPr lang="en-US" dirty="0"/>
              <a:t> </a:t>
            </a:r>
            <a:r>
              <a:rPr lang="en-US" dirty="0" err="1"/>
              <a:t>tem</a:t>
            </a:r>
            <a:r>
              <a:rPr lang="en-US" dirty="0"/>
              <a:t> </a:t>
            </a:r>
            <a:r>
              <a:rPr lang="en-US" dirty="0" err="1"/>
              <a:t>quis</a:t>
            </a:r>
            <a:r>
              <a:rPr lang="en-US" dirty="0"/>
              <a:t> </a:t>
            </a:r>
            <a:r>
              <a:rPr lang="en-US" dirty="0" err="1"/>
              <a:t>abor</a:t>
            </a:r>
            <a:r>
              <a:rPr lang="en-US" dirty="0"/>
              <a:t> </a:t>
            </a:r>
            <a:r>
              <a:rPr lang="en-US" dirty="0" err="1"/>
              <a:t>aut</a:t>
            </a:r>
            <a:r>
              <a:rPr lang="en-US" dirty="0"/>
              <a:t> res </a:t>
            </a:r>
            <a:r>
              <a:rPr lang="en-US" dirty="0" err="1"/>
              <a:t>antios</a:t>
            </a:r>
            <a:r>
              <a:rPr lang="en-US" dirty="0"/>
              <a:t> </a:t>
            </a:r>
            <a:r>
              <a:rPr lang="en-US" dirty="0" err="1"/>
              <a:t>evel</a:t>
            </a:r>
            <a:r>
              <a:rPr lang="en-US" dirty="0"/>
              <a:t> </a:t>
            </a:r>
            <a:r>
              <a:rPr lang="en-US" dirty="0" err="1"/>
              <a:t>magnam</a:t>
            </a:r>
            <a:r>
              <a:rPr lang="en-US" dirty="0"/>
              <a:t> et </a:t>
            </a:r>
            <a:r>
              <a:rPr lang="en-US" dirty="0" err="1"/>
              <a:t>veniende</a:t>
            </a:r>
            <a:r>
              <a:rPr lang="en-US" dirty="0"/>
              <a:t> </a:t>
            </a:r>
          </a:p>
          <a:p>
            <a:pPr lvl="0"/>
            <a:r>
              <a:rPr lang="en-US" dirty="0" err="1"/>
              <a:t>sintiae</a:t>
            </a:r>
            <a:r>
              <a:rPr lang="en-US" dirty="0"/>
              <a:t> nihil et </a:t>
            </a:r>
            <a:r>
              <a:rPr lang="en-US" dirty="0" err="1"/>
              <a:t>volorum</a:t>
            </a:r>
            <a:r>
              <a:rPr lang="en-US" dirty="0"/>
              <a:t> </a:t>
            </a:r>
            <a:r>
              <a:rPr lang="en-US" dirty="0" err="1"/>
              <a:t>vitatis</a:t>
            </a:r>
            <a:r>
              <a:rPr lang="en-US" dirty="0"/>
              <a:t> </a:t>
            </a:r>
            <a:r>
              <a:rPr lang="en-US" dirty="0" err="1"/>
              <a:t>seceaqu</a:t>
            </a:r>
            <a:r>
              <a:rPr lang="en-US" dirty="0"/>
              <a:t> </a:t>
            </a:r>
            <a:r>
              <a:rPr lang="en-US" dirty="0" err="1"/>
              <a:t>atatasiti</a:t>
            </a:r>
            <a:r>
              <a:rPr lang="en-US" dirty="0"/>
              <a:t> </a:t>
            </a:r>
            <a:r>
              <a:rPr lang="en-US" dirty="0" err="1"/>
              <a:t>officip</a:t>
            </a:r>
            <a:r>
              <a:rPr lang="en-US" dirty="0"/>
              <a:t> </a:t>
            </a:r>
            <a:r>
              <a:rPr lang="en-US" dirty="0" err="1"/>
              <a:t>itasped</a:t>
            </a:r>
            <a:r>
              <a:rPr lang="en-US" dirty="0"/>
              <a:t> </a:t>
            </a:r>
            <a:r>
              <a:rPr lang="en-US" dirty="0" err="1"/>
              <a:t>essimaio</a:t>
            </a:r>
            <a:r>
              <a:rPr lang="en-US" dirty="0"/>
              <a:t>. Ovid </a:t>
            </a:r>
            <a:r>
              <a:rPr lang="en-US" dirty="0" err="1"/>
              <a:t>mo</a:t>
            </a:r>
            <a:r>
              <a:rPr lang="en-US" dirty="0"/>
              <a:t> </a:t>
            </a:r>
            <a:r>
              <a:rPr lang="en-US" dirty="0" err="1"/>
              <a:t>eaquuntios</a:t>
            </a:r>
            <a:r>
              <a:rPr lang="en-US" dirty="0"/>
              <a:t> </a:t>
            </a:r>
            <a:r>
              <a:rPr lang="en-US" dirty="0" err="1"/>
              <a:t>veligent</a:t>
            </a:r>
            <a:r>
              <a:rPr lang="en-US" dirty="0"/>
              <a:t>.</a:t>
            </a:r>
          </a:p>
          <a:p>
            <a:pPr lvl="0"/>
            <a:r>
              <a:rPr lang="en-US" dirty="0" err="1"/>
              <a:t>Sectati</a:t>
            </a:r>
            <a:r>
              <a:rPr lang="en-US" dirty="0"/>
              <a:t> </a:t>
            </a:r>
            <a:r>
              <a:rPr lang="en-US" dirty="0" err="1"/>
              <a:t>sequassit</a:t>
            </a:r>
            <a:r>
              <a:rPr lang="en-US" dirty="0"/>
              <a:t> et </a:t>
            </a:r>
            <a:r>
              <a:rPr lang="en-US" dirty="0" err="1"/>
              <a:t>aliquat</a:t>
            </a:r>
            <a:r>
              <a:rPr lang="en-US" dirty="0"/>
              <a:t> ad et in pa </a:t>
            </a:r>
            <a:r>
              <a:rPr lang="en-US" dirty="0" err="1"/>
              <a:t>nulpari</a:t>
            </a:r>
            <a:r>
              <a:rPr lang="en-US" dirty="0"/>
              <a:t> </a:t>
            </a:r>
            <a:r>
              <a:rPr lang="en-US" dirty="0" err="1"/>
              <a:t>amusant</a:t>
            </a:r>
            <a:r>
              <a:rPr lang="en-US" dirty="0"/>
              <a:t>,</a:t>
            </a:r>
          </a:p>
        </p:txBody>
      </p:sp>
      <p:sp>
        <p:nvSpPr>
          <p:cNvPr id="7" name="Content Placeholder 5">
            <a:extLst>
              <a:ext uri="{FF2B5EF4-FFF2-40B4-BE49-F238E27FC236}">
                <a16:creationId xmlns:a16="http://schemas.microsoft.com/office/drawing/2014/main" id="{5C2ECA55-5437-6A4A-8CB1-135A7F246070}"/>
              </a:ext>
            </a:extLst>
          </p:cNvPr>
          <p:cNvSpPr>
            <a:spLocks noGrp="1"/>
          </p:cNvSpPr>
          <p:nvPr>
            <p:ph sz="quarter" idx="16" hasCustomPrompt="1"/>
          </p:nvPr>
        </p:nvSpPr>
        <p:spPr>
          <a:xfrm>
            <a:off x="606949" y="1425575"/>
            <a:ext cx="9146651" cy="920751"/>
          </a:xfrm>
          <a:prstGeom prst="rect">
            <a:avLst/>
          </a:prstGeom>
        </p:spPr>
        <p:txBody>
          <a:bodyPr/>
          <a:lstStyle>
            <a:lvl1pPr marL="0" indent="0">
              <a:lnSpc>
                <a:spcPct val="100000"/>
              </a:lnSpc>
              <a:spcBef>
                <a:spcPts val="0"/>
              </a:spcBef>
              <a:buNone/>
              <a:defRPr sz="2667" b="0" i="0">
                <a:solidFill>
                  <a:srgbClr val="007A9B"/>
                </a:solidFill>
                <a:latin typeface="Gotham Book" panose="02000604040000020004" pitchFamily="2" charset="0"/>
              </a:defRPr>
            </a:lvl1pPr>
            <a:lvl2pPr marL="609585" indent="0">
              <a:lnSpc>
                <a:spcPts val="4267"/>
              </a:lnSpc>
              <a:buNone/>
              <a:defRPr sz="2667" b="0" i="0">
                <a:solidFill>
                  <a:schemeClr val="bg1"/>
                </a:solidFill>
                <a:latin typeface="Gotham Book" panose="02000604040000020004" pitchFamily="2" charset="0"/>
              </a:defRPr>
            </a:lvl2pPr>
            <a:lvl3pPr marL="1219170" indent="0">
              <a:lnSpc>
                <a:spcPts val="4267"/>
              </a:lnSpc>
              <a:buNone/>
              <a:defRPr sz="2667" b="0" i="0">
                <a:solidFill>
                  <a:schemeClr val="bg1"/>
                </a:solidFill>
                <a:latin typeface="Gotham Book" panose="02000604040000020004" pitchFamily="2" charset="0"/>
              </a:defRPr>
            </a:lvl3pPr>
            <a:lvl4pPr marL="1828754" indent="0">
              <a:lnSpc>
                <a:spcPts val="4267"/>
              </a:lnSpc>
              <a:buNone/>
              <a:defRPr sz="2667" b="0" i="0">
                <a:solidFill>
                  <a:schemeClr val="bg1"/>
                </a:solidFill>
                <a:latin typeface="Gotham Book" panose="02000604040000020004" pitchFamily="2" charset="0"/>
              </a:defRPr>
            </a:lvl4pPr>
            <a:lvl5pPr marL="2438339" indent="0">
              <a:lnSpc>
                <a:spcPts val="4267"/>
              </a:lnSpc>
              <a:buNone/>
              <a:defRPr sz="2667" b="0" i="0">
                <a:solidFill>
                  <a:schemeClr val="bg1"/>
                </a:solidFill>
                <a:latin typeface="Gotham Book" panose="02000604040000020004" pitchFamily="2" charset="0"/>
              </a:defRPr>
            </a:lvl5pPr>
          </a:lstStyle>
          <a:p>
            <a:pPr lvl="0"/>
            <a:r>
              <a:rPr lang="en-US" dirty="0"/>
              <a:t>Ores </a:t>
            </a:r>
            <a:r>
              <a:rPr lang="en-US" dirty="0" err="1"/>
              <a:t>reprerit</a:t>
            </a:r>
            <a:r>
              <a:rPr lang="en-US" dirty="0"/>
              <a:t> pro ese </a:t>
            </a:r>
            <a:r>
              <a:rPr lang="en-US" dirty="0" err="1"/>
              <a:t>lacienis</a:t>
            </a:r>
            <a:r>
              <a:rPr lang="en-US" dirty="0"/>
              <a:t> es </a:t>
            </a:r>
            <a:r>
              <a:rPr lang="en-US" dirty="0" err="1"/>
              <a:t>iur</a:t>
            </a:r>
            <a:r>
              <a:rPr lang="en-US" dirty="0"/>
              <a:t>, </a:t>
            </a:r>
            <a:r>
              <a:rPr lang="en-US" dirty="0" err="1"/>
              <a:t>sinvernam</a:t>
            </a:r>
            <a:r>
              <a:rPr lang="en-US" dirty="0"/>
              <a:t>, quo </a:t>
            </a:r>
            <a:r>
              <a:rPr lang="en-US" dirty="0" err="1"/>
              <a:t>modit</a:t>
            </a:r>
            <a:r>
              <a:rPr lang="en-US" dirty="0"/>
              <a:t> </a:t>
            </a:r>
            <a:r>
              <a:rPr lang="en-US" dirty="0" err="1"/>
              <a:t>vere</a:t>
            </a:r>
            <a:r>
              <a:rPr lang="en-US" dirty="0"/>
              <a:t> </a:t>
            </a:r>
            <a:r>
              <a:rPr lang="en-US" dirty="0" err="1"/>
              <a:t>nos</a:t>
            </a:r>
            <a:r>
              <a:rPr lang="en-US" dirty="0"/>
              <a:t> </a:t>
            </a:r>
            <a:r>
              <a:rPr lang="en-US" dirty="0" err="1"/>
              <a:t>magnis</a:t>
            </a:r>
            <a:r>
              <a:rPr lang="en-US" dirty="0"/>
              <a:t> </a:t>
            </a:r>
            <a:r>
              <a:rPr lang="en-US" dirty="0" err="1"/>
              <a:t>verovid</a:t>
            </a:r>
            <a:r>
              <a:rPr lang="en-US" dirty="0"/>
              <a:t> </a:t>
            </a:r>
            <a:r>
              <a:rPr lang="en-US" dirty="0" err="1"/>
              <a:t>quatur</a:t>
            </a:r>
            <a:r>
              <a:rPr lang="en-US" dirty="0"/>
              <a:t> ad.</a:t>
            </a:r>
          </a:p>
        </p:txBody>
      </p:sp>
      <p:sp>
        <p:nvSpPr>
          <p:cNvPr id="8" name="Content Placeholder 5">
            <a:extLst>
              <a:ext uri="{FF2B5EF4-FFF2-40B4-BE49-F238E27FC236}">
                <a16:creationId xmlns:a16="http://schemas.microsoft.com/office/drawing/2014/main" id="{A3104BF0-2B09-F442-AAA8-3E33165D202C}"/>
              </a:ext>
            </a:extLst>
          </p:cNvPr>
          <p:cNvSpPr>
            <a:spLocks noGrp="1"/>
          </p:cNvSpPr>
          <p:nvPr>
            <p:ph sz="quarter" idx="17" hasCustomPrompt="1"/>
          </p:nvPr>
        </p:nvSpPr>
        <p:spPr>
          <a:xfrm>
            <a:off x="8534400" y="2562224"/>
            <a:ext cx="3149600" cy="663576"/>
          </a:xfrm>
          <a:prstGeom prst="rect">
            <a:avLst/>
          </a:prstGeom>
        </p:spPr>
        <p:txBody>
          <a:bodyPr/>
          <a:lstStyle>
            <a:lvl1pPr marL="0" indent="0">
              <a:lnSpc>
                <a:spcPts val="4000"/>
              </a:lnSpc>
              <a:spcBef>
                <a:spcPts val="0"/>
              </a:spcBef>
              <a:buNone/>
              <a:defRPr sz="2667" b="0" i="0">
                <a:solidFill>
                  <a:srgbClr val="DADAD6"/>
                </a:solidFill>
                <a:latin typeface="Gotham Book" panose="02000604040000020004" pitchFamily="2" charset="0"/>
              </a:defRPr>
            </a:lvl1pPr>
            <a:lvl2pPr marL="609585" indent="0">
              <a:lnSpc>
                <a:spcPts val="4267"/>
              </a:lnSpc>
              <a:buNone/>
              <a:defRPr sz="2667" b="0" i="0">
                <a:solidFill>
                  <a:schemeClr val="bg1"/>
                </a:solidFill>
                <a:latin typeface="Gotham Book" panose="02000604040000020004" pitchFamily="2" charset="0"/>
              </a:defRPr>
            </a:lvl2pPr>
            <a:lvl3pPr marL="1219170" indent="0">
              <a:lnSpc>
                <a:spcPts val="4267"/>
              </a:lnSpc>
              <a:buNone/>
              <a:defRPr sz="2667" b="0" i="0">
                <a:solidFill>
                  <a:schemeClr val="bg1"/>
                </a:solidFill>
                <a:latin typeface="Gotham Book" panose="02000604040000020004" pitchFamily="2" charset="0"/>
              </a:defRPr>
            </a:lvl3pPr>
            <a:lvl4pPr marL="1828754" indent="0">
              <a:lnSpc>
                <a:spcPts val="4267"/>
              </a:lnSpc>
              <a:buNone/>
              <a:defRPr sz="2667" b="0" i="0">
                <a:solidFill>
                  <a:schemeClr val="bg1"/>
                </a:solidFill>
                <a:latin typeface="Gotham Book" panose="02000604040000020004" pitchFamily="2" charset="0"/>
              </a:defRPr>
            </a:lvl4pPr>
            <a:lvl5pPr marL="2438339" indent="0">
              <a:lnSpc>
                <a:spcPts val="4267"/>
              </a:lnSpc>
              <a:buNone/>
              <a:defRPr sz="2667" b="0" i="0">
                <a:solidFill>
                  <a:schemeClr val="bg1"/>
                </a:solidFill>
                <a:latin typeface="Gotham Book" panose="02000604040000020004" pitchFamily="2" charset="0"/>
              </a:defRPr>
            </a:lvl5pPr>
          </a:lstStyle>
          <a:p>
            <a:pPr lvl="0"/>
            <a:r>
              <a:rPr lang="en-US" dirty="0"/>
              <a:t>Callout Headline</a:t>
            </a:r>
          </a:p>
        </p:txBody>
      </p:sp>
      <p:sp>
        <p:nvSpPr>
          <p:cNvPr id="9" name="Content Placeholder 5">
            <a:extLst>
              <a:ext uri="{FF2B5EF4-FFF2-40B4-BE49-F238E27FC236}">
                <a16:creationId xmlns:a16="http://schemas.microsoft.com/office/drawing/2014/main" id="{D9D90729-A15A-EC43-AE4E-FFFFFF99FCC9}"/>
              </a:ext>
            </a:extLst>
          </p:cNvPr>
          <p:cNvSpPr>
            <a:spLocks noGrp="1"/>
          </p:cNvSpPr>
          <p:nvPr>
            <p:ph sz="quarter" idx="18" hasCustomPrompt="1"/>
          </p:nvPr>
        </p:nvSpPr>
        <p:spPr>
          <a:xfrm>
            <a:off x="8657424" y="3429001"/>
            <a:ext cx="2903552" cy="3102860"/>
          </a:xfrm>
          <a:prstGeom prst="rect">
            <a:avLst/>
          </a:prstGeom>
        </p:spPr>
        <p:txBody>
          <a:bodyPr wrap="square" lIns="0" tIns="0" rIns="0" bIns="0"/>
          <a:lstStyle>
            <a:lvl1pPr marL="0" indent="0">
              <a:lnSpc>
                <a:spcPct val="100000"/>
              </a:lnSpc>
              <a:spcBef>
                <a:spcPts val="0"/>
              </a:spcBef>
              <a:buNone/>
              <a:defRPr sz="1467" b="0" i="0">
                <a:solidFill>
                  <a:srgbClr val="DADAD6"/>
                </a:solidFill>
                <a:latin typeface="Gotham Medium" panose="02000604030000020004" pitchFamily="2" charset="0"/>
              </a:defRPr>
            </a:lvl1pPr>
            <a:lvl2pPr marL="609585" indent="0">
              <a:lnSpc>
                <a:spcPts val="4267"/>
              </a:lnSpc>
              <a:buNone/>
              <a:defRPr sz="2667" b="0" i="0">
                <a:solidFill>
                  <a:schemeClr val="bg1"/>
                </a:solidFill>
                <a:latin typeface="Gotham Book" panose="02000604040000020004" pitchFamily="2" charset="0"/>
              </a:defRPr>
            </a:lvl2pPr>
            <a:lvl3pPr marL="1219170" indent="0">
              <a:lnSpc>
                <a:spcPts val="4267"/>
              </a:lnSpc>
              <a:buNone/>
              <a:defRPr sz="2667" b="0" i="0">
                <a:solidFill>
                  <a:schemeClr val="bg1"/>
                </a:solidFill>
                <a:latin typeface="Gotham Book" panose="02000604040000020004" pitchFamily="2" charset="0"/>
              </a:defRPr>
            </a:lvl3pPr>
            <a:lvl4pPr marL="1828754" indent="0">
              <a:lnSpc>
                <a:spcPts val="4267"/>
              </a:lnSpc>
              <a:buNone/>
              <a:defRPr sz="2667" b="0" i="0">
                <a:solidFill>
                  <a:schemeClr val="bg1"/>
                </a:solidFill>
                <a:latin typeface="Gotham Book" panose="02000604040000020004" pitchFamily="2" charset="0"/>
              </a:defRPr>
            </a:lvl4pPr>
            <a:lvl5pPr marL="2438339" indent="0">
              <a:lnSpc>
                <a:spcPts val="4267"/>
              </a:lnSpc>
              <a:buNone/>
              <a:defRPr sz="2667" b="0" i="0">
                <a:solidFill>
                  <a:schemeClr val="bg1"/>
                </a:solidFill>
                <a:latin typeface="Gotham Book" panose="02000604040000020004" pitchFamily="2" charset="0"/>
              </a:defRPr>
            </a:lvl5pPr>
          </a:lstStyle>
          <a:p>
            <a:pPr lvl="0"/>
            <a:r>
              <a:rPr lang="en-US" dirty="0" err="1"/>
              <a:t>Os</a:t>
            </a:r>
            <a:r>
              <a:rPr lang="en-US" dirty="0"/>
              <a:t> quo </a:t>
            </a:r>
            <a:r>
              <a:rPr lang="en-US" dirty="0" err="1"/>
              <a:t>venecte</a:t>
            </a:r>
            <a:r>
              <a:rPr lang="en-US" dirty="0"/>
              <a:t> et id qui con </a:t>
            </a:r>
            <a:r>
              <a:rPr lang="en-US" dirty="0" err="1"/>
              <a:t>natem</a:t>
            </a:r>
            <a:r>
              <a:rPr lang="en-US" dirty="0"/>
              <a:t>. </a:t>
            </a:r>
            <a:r>
              <a:rPr lang="en-US" dirty="0" err="1"/>
              <a:t>Ipsaeprovid</a:t>
            </a:r>
            <a:r>
              <a:rPr lang="en-US" dirty="0"/>
              <a:t> </a:t>
            </a:r>
            <a:r>
              <a:rPr lang="en-US" dirty="0" err="1"/>
              <a:t>utempor</a:t>
            </a:r>
            <a:r>
              <a:rPr lang="en-US" dirty="0"/>
              <a:t> maximus </a:t>
            </a:r>
            <a:r>
              <a:rPr lang="en-US" dirty="0" err="1"/>
              <a:t>danimil</a:t>
            </a:r>
            <a:r>
              <a:rPr lang="en-US" dirty="0"/>
              <a:t> </a:t>
            </a:r>
            <a:r>
              <a:rPr lang="en-US" dirty="0" err="1"/>
              <a:t>lantectio</a:t>
            </a:r>
            <a:r>
              <a:rPr lang="en-US" dirty="0"/>
              <a:t> </a:t>
            </a:r>
            <a:r>
              <a:rPr lang="en-US" dirty="0" err="1"/>
              <a:t>conserum</a:t>
            </a:r>
            <a:r>
              <a:rPr lang="en-US" dirty="0"/>
              <a:t> que num qui </a:t>
            </a:r>
            <a:r>
              <a:rPr lang="en-US" dirty="0" err="1"/>
              <a:t>vitemperum</a:t>
            </a:r>
            <a:r>
              <a:rPr lang="en-US" dirty="0"/>
              <a:t> </a:t>
            </a:r>
            <a:r>
              <a:rPr lang="en-US" dirty="0" err="1"/>
              <a:t>evero</a:t>
            </a:r>
            <a:r>
              <a:rPr lang="en-US" dirty="0"/>
              <a:t> mint et </a:t>
            </a:r>
            <a:r>
              <a:rPr lang="en-US" dirty="0" err="1"/>
              <a:t>esenihil</a:t>
            </a:r>
            <a:r>
              <a:rPr lang="en-US" dirty="0"/>
              <a:t> </a:t>
            </a:r>
            <a:r>
              <a:rPr lang="en-US" dirty="0" err="1"/>
              <a:t>ipsaperitat</a:t>
            </a:r>
            <a:r>
              <a:rPr lang="en-US" dirty="0"/>
              <a:t> </a:t>
            </a:r>
            <a:r>
              <a:rPr lang="en-US" dirty="0" err="1"/>
              <a:t>etur</a:t>
            </a:r>
            <a:r>
              <a:rPr lang="en-US" dirty="0"/>
              <a:t>? </a:t>
            </a:r>
            <a:r>
              <a:rPr lang="en-US" dirty="0" err="1"/>
              <a:t>Rovid</a:t>
            </a:r>
            <a:r>
              <a:rPr lang="en-US" dirty="0"/>
              <a:t> </a:t>
            </a:r>
            <a:r>
              <a:rPr lang="en-US" dirty="0" err="1"/>
              <a:t>ut</a:t>
            </a:r>
            <a:r>
              <a:rPr lang="en-US" dirty="0"/>
              <a:t> </a:t>
            </a:r>
            <a:r>
              <a:rPr lang="en-US" dirty="0" err="1"/>
              <a:t>est</a:t>
            </a:r>
            <a:r>
              <a:rPr lang="en-US" dirty="0"/>
              <a:t> </a:t>
            </a:r>
            <a:r>
              <a:rPr lang="en-US" dirty="0" err="1"/>
              <a:t>omnihil</a:t>
            </a:r>
            <a:r>
              <a:rPr lang="en-US" dirty="0"/>
              <a:t> </a:t>
            </a:r>
            <a:r>
              <a:rPr lang="en-US" dirty="0" err="1"/>
              <a:t>igenisquia</a:t>
            </a:r>
            <a:r>
              <a:rPr lang="en-US" dirty="0"/>
              <a:t> none </a:t>
            </a:r>
            <a:r>
              <a:rPr lang="en-US" dirty="0" err="1"/>
              <a:t>maximi</a:t>
            </a:r>
            <a:r>
              <a:rPr lang="en-US" dirty="0"/>
              <a:t>, </a:t>
            </a:r>
            <a:r>
              <a:rPr lang="en-US" dirty="0" err="1"/>
              <a:t>aut</a:t>
            </a:r>
            <a:r>
              <a:rPr lang="en-US" dirty="0"/>
              <a:t> </a:t>
            </a:r>
            <a:r>
              <a:rPr lang="en-US" dirty="0" err="1"/>
              <a:t>ari</a:t>
            </a:r>
            <a:r>
              <a:rPr lang="en-US" dirty="0"/>
              <a:t> is </a:t>
            </a:r>
            <a:r>
              <a:rPr lang="en-US" dirty="0" err="1"/>
              <a:t>magnature</a:t>
            </a:r>
            <a:r>
              <a:rPr lang="en-US" dirty="0"/>
              <a:t> </a:t>
            </a:r>
            <a:r>
              <a:rPr lang="en-US" dirty="0" err="1"/>
              <a:t>endita</a:t>
            </a:r>
            <a:r>
              <a:rPr lang="en-US" dirty="0"/>
              <a:t> </a:t>
            </a:r>
            <a:r>
              <a:rPr lang="en-US" dirty="0" err="1"/>
              <a:t>quam</a:t>
            </a:r>
            <a:r>
              <a:rPr lang="en-US" dirty="0"/>
              <a:t> </a:t>
            </a:r>
            <a:r>
              <a:rPr lang="en-US" dirty="0" err="1"/>
              <a:t>quodistis</a:t>
            </a:r>
            <a:r>
              <a:rPr lang="en-US" dirty="0"/>
              <a:t> </a:t>
            </a:r>
            <a:r>
              <a:rPr lang="en-US" dirty="0" err="1"/>
              <a:t>expedis</a:t>
            </a:r>
            <a:r>
              <a:rPr lang="en-US" dirty="0"/>
              <a:t> et </a:t>
            </a:r>
            <a:r>
              <a:rPr lang="en-US" dirty="0" err="1"/>
              <a:t>explici</a:t>
            </a:r>
            <a:r>
              <a:rPr lang="en-US" dirty="0"/>
              <a:t> </a:t>
            </a:r>
            <a:r>
              <a:rPr lang="en-US" dirty="0" err="1"/>
              <a:t>mperestorae</a:t>
            </a:r>
            <a:r>
              <a:rPr lang="en-US" dirty="0"/>
              <a:t> </a:t>
            </a:r>
            <a:r>
              <a:rPr lang="en-US" dirty="0" err="1"/>
              <a:t>repratq</a:t>
            </a:r>
            <a:r>
              <a:rPr lang="en-US" dirty="0"/>
              <a:t> da </a:t>
            </a:r>
            <a:r>
              <a:rPr lang="en-US" dirty="0" err="1"/>
              <a:t>exerfero</a:t>
            </a:r>
            <a:r>
              <a:rPr lang="en-US" dirty="0"/>
              <a:t> </a:t>
            </a:r>
            <a:r>
              <a:rPr lang="en-US" dirty="0" err="1"/>
              <a:t>quae</a:t>
            </a:r>
            <a:r>
              <a:rPr lang="en-US" dirty="0"/>
              <a:t> </a:t>
            </a:r>
            <a:r>
              <a:rPr lang="en-US" dirty="0" err="1"/>
              <a:t>porerum</a:t>
            </a:r>
            <a:r>
              <a:rPr lang="en-US" dirty="0"/>
              <a:t>, </a:t>
            </a:r>
            <a:r>
              <a:rPr lang="en-US" dirty="0" err="1"/>
              <a:t>quam</a:t>
            </a:r>
            <a:r>
              <a:rPr lang="en-US" dirty="0"/>
              <a:t>.</a:t>
            </a:r>
          </a:p>
        </p:txBody>
      </p:sp>
      <p:sp>
        <p:nvSpPr>
          <p:cNvPr id="2" name="Rectangle 1">
            <a:extLst>
              <a:ext uri="{FF2B5EF4-FFF2-40B4-BE49-F238E27FC236}">
                <a16:creationId xmlns:a16="http://schemas.microsoft.com/office/drawing/2014/main" id="{98156856-AF1C-4F72-A20C-AF83F753394A}"/>
              </a:ext>
            </a:extLst>
          </p:cNvPr>
          <p:cNvSpPr/>
          <p:nvPr userDrawn="1"/>
        </p:nvSpPr>
        <p:spPr>
          <a:xfrm>
            <a:off x="8166226" y="2489703"/>
            <a:ext cx="3856776" cy="41736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8085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Content Placeholder 7">
            <a:extLst>
              <a:ext uri="{FF2B5EF4-FFF2-40B4-BE49-F238E27FC236}">
                <a16:creationId xmlns:a16="http://schemas.microsoft.com/office/drawing/2014/main" id="{1C6E6786-DBAB-6F45-89F6-C610587EB507}"/>
              </a:ext>
            </a:extLst>
          </p:cNvPr>
          <p:cNvSpPr>
            <a:spLocks noGrp="1"/>
          </p:cNvSpPr>
          <p:nvPr>
            <p:ph sz="quarter" idx="10" hasCustomPrompt="1"/>
          </p:nvPr>
        </p:nvSpPr>
        <p:spPr>
          <a:xfrm>
            <a:off x="2007476" y="1600200"/>
            <a:ext cx="6299200" cy="591139"/>
          </a:xfrm>
          <a:prstGeom prst="rect">
            <a:avLst/>
          </a:prstGeom>
        </p:spPr>
        <p:txBody>
          <a:bodyPr/>
          <a:lstStyle>
            <a:lvl1pPr marL="0" indent="0">
              <a:buNone/>
              <a:defRPr sz="3733" b="1" i="0">
                <a:solidFill>
                  <a:srgbClr val="FF763D"/>
                </a:solidFill>
                <a:latin typeface="Arial" panose="020B0604020202020204" pitchFamily="34" charset="0"/>
                <a:cs typeface="Arial" panose="020B0604020202020204" pitchFamily="34" charset="0"/>
              </a:defRPr>
            </a:lvl1pPr>
            <a:lvl2pPr marL="609585" indent="0">
              <a:buNone/>
              <a:defRPr sz="2667" b="0" i="0">
                <a:latin typeface="Gotham Medium" panose="02000604030000020004" pitchFamily="2" charset="0"/>
              </a:defRPr>
            </a:lvl2pPr>
            <a:lvl3pPr marL="1219170" indent="0">
              <a:buFont typeface="Arial" panose="020B0604020202020204" pitchFamily="34" charset="0"/>
              <a:buNone/>
              <a:defRPr sz="2667" b="0" i="0">
                <a:latin typeface="Gotham Medium" panose="02000604030000020004" pitchFamily="2" charset="0"/>
              </a:defRPr>
            </a:lvl3pPr>
            <a:lvl4pPr marL="1828754" indent="0">
              <a:buNone/>
              <a:defRPr sz="2667" b="0" i="0">
                <a:latin typeface="Gotham Medium" panose="02000604030000020004" pitchFamily="2" charset="0"/>
              </a:defRPr>
            </a:lvl4pPr>
            <a:lvl5pPr marL="2438339" indent="0">
              <a:buNone/>
              <a:defRPr sz="2667" b="0" i="0">
                <a:latin typeface="Gotham Medium" panose="02000604030000020004" pitchFamily="2" charset="0"/>
              </a:defRPr>
            </a:lvl5pPr>
          </a:lstStyle>
          <a:p>
            <a:pPr lvl="0"/>
            <a:r>
              <a:rPr lang="en-US" dirty="0"/>
              <a:t>Title Slide</a:t>
            </a:r>
          </a:p>
        </p:txBody>
      </p:sp>
      <p:sp>
        <p:nvSpPr>
          <p:cNvPr id="6" name="Content Placeholder 5">
            <a:extLst>
              <a:ext uri="{FF2B5EF4-FFF2-40B4-BE49-F238E27FC236}">
                <a16:creationId xmlns:a16="http://schemas.microsoft.com/office/drawing/2014/main" id="{F263C4AD-18EF-EC4F-BC5D-BE05963A55CC}"/>
              </a:ext>
            </a:extLst>
          </p:cNvPr>
          <p:cNvSpPr>
            <a:spLocks noGrp="1"/>
          </p:cNvSpPr>
          <p:nvPr>
            <p:ph sz="quarter" idx="12" hasCustomPrompt="1"/>
          </p:nvPr>
        </p:nvSpPr>
        <p:spPr>
          <a:xfrm>
            <a:off x="2007476" y="2191339"/>
            <a:ext cx="7035800" cy="4387261"/>
          </a:xfrm>
          <a:prstGeom prst="rect">
            <a:avLst/>
          </a:prstGeom>
        </p:spPr>
        <p:txBody>
          <a:bodyPr/>
          <a:lstStyle>
            <a:lvl1pPr marL="0" indent="0">
              <a:lnSpc>
                <a:spcPts val="4267"/>
              </a:lnSpc>
              <a:buNone/>
              <a:defRPr sz="2667" b="0" i="0">
                <a:solidFill>
                  <a:srgbClr val="464A4D"/>
                </a:solidFill>
                <a:latin typeface="Arial" panose="020B0604020202020204" pitchFamily="34" charset="0"/>
                <a:cs typeface="Arial" panose="020B0604020202020204" pitchFamily="34" charset="0"/>
              </a:defRPr>
            </a:lvl1pPr>
            <a:lvl2pPr marL="609585" indent="0">
              <a:lnSpc>
                <a:spcPts val="4267"/>
              </a:lnSpc>
              <a:buNone/>
              <a:defRPr sz="2667" b="0" i="0">
                <a:solidFill>
                  <a:schemeClr val="bg1"/>
                </a:solidFill>
                <a:latin typeface="Gotham Book" panose="02000604040000020004" pitchFamily="2" charset="0"/>
              </a:defRPr>
            </a:lvl2pPr>
            <a:lvl3pPr marL="1219170" indent="0">
              <a:lnSpc>
                <a:spcPts val="4267"/>
              </a:lnSpc>
              <a:buNone/>
              <a:defRPr sz="2667" b="0" i="0">
                <a:solidFill>
                  <a:schemeClr val="bg1"/>
                </a:solidFill>
                <a:latin typeface="Gotham Book" panose="02000604040000020004" pitchFamily="2" charset="0"/>
              </a:defRPr>
            </a:lvl3pPr>
            <a:lvl4pPr marL="1828754" indent="0">
              <a:lnSpc>
                <a:spcPts val="4267"/>
              </a:lnSpc>
              <a:buNone/>
              <a:defRPr sz="2667" b="0" i="0">
                <a:solidFill>
                  <a:schemeClr val="bg1"/>
                </a:solidFill>
                <a:latin typeface="Gotham Book" panose="02000604040000020004" pitchFamily="2" charset="0"/>
              </a:defRPr>
            </a:lvl4pPr>
            <a:lvl5pPr marL="2438339" indent="0">
              <a:lnSpc>
                <a:spcPts val="4267"/>
              </a:lnSpc>
              <a:buNone/>
              <a:defRPr sz="2667" b="0" i="0">
                <a:solidFill>
                  <a:schemeClr val="bg1"/>
                </a:solidFill>
                <a:latin typeface="Gotham Book" panose="02000604040000020004" pitchFamily="2" charset="0"/>
              </a:defRPr>
            </a:lvl5pPr>
          </a:lstStyle>
          <a:p>
            <a:pPr lvl="0"/>
            <a:r>
              <a:rPr lang="en-US" dirty="0"/>
              <a:t>Click to edit Master text styles. </a:t>
            </a:r>
            <a:r>
              <a:rPr lang="en-US" dirty="0" err="1"/>
              <a:t>Explab</a:t>
            </a:r>
            <a:r>
              <a:rPr lang="en-US" dirty="0"/>
              <a:t> </a:t>
            </a:r>
            <a:r>
              <a:rPr lang="en-US" dirty="0" err="1"/>
              <a:t>intem</a:t>
            </a:r>
            <a:r>
              <a:rPr lang="en-US" dirty="0"/>
              <a:t> </a:t>
            </a:r>
            <a:r>
              <a:rPr lang="en-US" dirty="0" err="1"/>
              <a:t>dolupic</a:t>
            </a:r>
            <a:r>
              <a:rPr lang="en-US" dirty="0"/>
              <a:t> </a:t>
            </a:r>
            <a:r>
              <a:rPr lang="en-US" dirty="0" err="1"/>
              <a:t>illest</a:t>
            </a:r>
            <a:r>
              <a:rPr lang="en-US" dirty="0"/>
              <a:t> </a:t>
            </a:r>
            <a:r>
              <a:rPr lang="en-US" dirty="0" err="1"/>
              <a:t>haria</a:t>
            </a:r>
            <a:r>
              <a:rPr lang="en-US" dirty="0"/>
              <a:t> </a:t>
            </a:r>
            <a:r>
              <a:rPr lang="en-US" dirty="0" err="1"/>
              <a:t>volorei</a:t>
            </a:r>
            <a:r>
              <a:rPr lang="en-US" dirty="0"/>
              <a:t> </a:t>
            </a:r>
            <a:r>
              <a:rPr lang="en-US" dirty="0" err="1"/>
              <a:t>uriorent</a:t>
            </a:r>
            <a:r>
              <a:rPr lang="en-US" dirty="0"/>
              <a:t> </a:t>
            </a:r>
            <a:r>
              <a:rPr lang="en-US" dirty="0" err="1"/>
              <a:t>dempore</a:t>
            </a:r>
            <a:r>
              <a:rPr lang="en-US" dirty="0"/>
              <a:t> </a:t>
            </a:r>
            <a:r>
              <a:rPr lang="en-US" dirty="0" err="1"/>
              <a:t>esci</a:t>
            </a:r>
            <a:r>
              <a:rPr lang="en-US" dirty="0"/>
              <a:t> sit </a:t>
            </a:r>
            <a:r>
              <a:rPr lang="en-US" dirty="0" err="1"/>
              <a:t>pereseq</a:t>
            </a:r>
            <a:r>
              <a:rPr lang="en-US" dirty="0"/>
              <a:t> </a:t>
            </a:r>
            <a:r>
              <a:rPr lang="en-US" dirty="0" err="1"/>
              <a:t>uibusa</a:t>
            </a:r>
            <a:r>
              <a:rPr lang="en-US" dirty="0"/>
              <a:t> </a:t>
            </a:r>
            <a:r>
              <a:rPr lang="en-US" dirty="0" err="1"/>
              <a:t>coneserum</a:t>
            </a:r>
            <a:r>
              <a:rPr lang="en-US" dirty="0"/>
              <a:t> </a:t>
            </a:r>
            <a:r>
              <a:rPr lang="en-US" dirty="0" err="1"/>
              <a:t>etur</a:t>
            </a:r>
            <a:r>
              <a:rPr lang="en-US" dirty="0"/>
              <a:t> mi, </a:t>
            </a:r>
            <a:r>
              <a:rPr lang="en-US" dirty="0" err="1"/>
              <a:t>velecusant</a:t>
            </a:r>
            <a:r>
              <a:rPr lang="en-US" dirty="0"/>
              <a:t> </a:t>
            </a:r>
            <a:r>
              <a:rPr lang="en-US" dirty="0" err="1"/>
              <a:t>fugitas</a:t>
            </a:r>
            <a:r>
              <a:rPr lang="en-US" dirty="0"/>
              <a:t> as con </a:t>
            </a:r>
            <a:r>
              <a:rPr lang="en-US" dirty="0" err="1"/>
              <a:t>eum</a:t>
            </a:r>
            <a:r>
              <a:rPr lang="en-US" dirty="0"/>
              <a:t> </a:t>
            </a:r>
            <a:r>
              <a:rPr lang="en-US" dirty="0" err="1"/>
              <a:t>aut</a:t>
            </a:r>
            <a:r>
              <a:rPr lang="en-US" dirty="0"/>
              <a:t> </a:t>
            </a:r>
            <a:r>
              <a:rPr lang="en-US" dirty="0" err="1"/>
              <a:t>dolo</a:t>
            </a:r>
            <a:r>
              <a:rPr lang="en-US" dirty="0"/>
              <a:t> con </a:t>
            </a:r>
            <a:r>
              <a:rPr lang="en-US" dirty="0" err="1"/>
              <a:t>cuptatectam</a:t>
            </a:r>
            <a:r>
              <a:rPr lang="en-US" dirty="0"/>
              <a:t> </a:t>
            </a:r>
            <a:r>
              <a:rPr lang="en-US" dirty="0" err="1"/>
              <a:t>voluptate</a:t>
            </a:r>
            <a:r>
              <a:rPr lang="en-US" dirty="0"/>
              <a:t> </a:t>
            </a:r>
            <a:r>
              <a:rPr lang="en-US" dirty="0" err="1"/>
              <a:t>eniae</a:t>
            </a:r>
            <a:r>
              <a:rPr lang="en-US" dirty="0"/>
              <a:t> </a:t>
            </a:r>
            <a:r>
              <a:rPr lang="en-US" dirty="0" err="1"/>
              <a:t>maio</a:t>
            </a:r>
            <a:r>
              <a:rPr lang="en-US" dirty="0"/>
              <a:t>.</a:t>
            </a:r>
          </a:p>
        </p:txBody>
      </p:sp>
    </p:spTree>
    <p:extLst>
      <p:ext uri="{BB962C8B-B14F-4D97-AF65-F5344CB8AC3E}">
        <p14:creationId xmlns:p14="http://schemas.microsoft.com/office/powerpoint/2010/main" val="18964739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97911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Content Placeholder 7">
            <a:extLst>
              <a:ext uri="{FF2B5EF4-FFF2-40B4-BE49-F238E27FC236}">
                <a16:creationId xmlns:a16="http://schemas.microsoft.com/office/drawing/2014/main" id="{1C6E6786-DBAB-6F45-89F6-C610587EB507}"/>
              </a:ext>
            </a:extLst>
          </p:cNvPr>
          <p:cNvSpPr>
            <a:spLocks noGrp="1"/>
          </p:cNvSpPr>
          <p:nvPr>
            <p:ph sz="quarter" idx="10" hasCustomPrompt="1"/>
          </p:nvPr>
        </p:nvSpPr>
        <p:spPr>
          <a:xfrm>
            <a:off x="2007476" y="1600200"/>
            <a:ext cx="6299200" cy="591139"/>
          </a:xfrm>
          <a:prstGeom prst="rect">
            <a:avLst/>
          </a:prstGeom>
        </p:spPr>
        <p:txBody>
          <a:bodyPr/>
          <a:lstStyle>
            <a:lvl1pPr marL="0" indent="0">
              <a:buNone/>
              <a:defRPr sz="3733" b="1" i="0">
                <a:solidFill>
                  <a:srgbClr val="FF763D"/>
                </a:solidFill>
                <a:latin typeface="Arial" panose="020B0604020202020204" pitchFamily="34" charset="0"/>
                <a:cs typeface="Arial" panose="020B0604020202020204" pitchFamily="34" charset="0"/>
              </a:defRPr>
            </a:lvl1pPr>
            <a:lvl2pPr marL="609585" indent="0">
              <a:buNone/>
              <a:defRPr sz="2667" b="0" i="0">
                <a:latin typeface="Gotham Medium" panose="02000604030000020004" pitchFamily="2" charset="0"/>
              </a:defRPr>
            </a:lvl2pPr>
            <a:lvl3pPr marL="1219170" indent="0">
              <a:buFont typeface="Arial" panose="020B0604020202020204" pitchFamily="34" charset="0"/>
              <a:buNone/>
              <a:defRPr sz="2667" b="0" i="0">
                <a:latin typeface="Gotham Medium" panose="02000604030000020004" pitchFamily="2" charset="0"/>
              </a:defRPr>
            </a:lvl3pPr>
            <a:lvl4pPr marL="1828754" indent="0">
              <a:buNone/>
              <a:defRPr sz="2667" b="0" i="0">
                <a:latin typeface="Gotham Medium" panose="02000604030000020004" pitchFamily="2" charset="0"/>
              </a:defRPr>
            </a:lvl4pPr>
            <a:lvl5pPr marL="2438339" indent="0">
              <a:buNone/>
              <a:defRPr sz="2667" b="0" i="0">
                <a:latin typeface="Gotham Medium" panose="02000604030000020004" pitchFamily="2" charset="0"/>
              </a:defRPr>
            </a:lvl5pPr>
          </a:lstStyle>
          <a:p>
            <a:pPr lvl="0"/>
            <a:r>
              <a:rPr lang="en-US" dirty="0"/>
              <a:t>Title Slide</a:t>
            </a:r>
          </a:p>
        </p:txBody>
      </p:sp>
      <p:sp>
        <p:nvSpPr>
          <p:cNvPr id="6" name="Content Placeholder 5">
            <a:extLst>
              <a:ext uri="{FF2B5EF4-FFF2-40B4-BE49-F238E27FC236}">
                <a16:creationId xmlns:a16="http://schemas.microsoft.com/office/drawing/2014/main" id="{F263C4AD-18EF-EC4F-BC5D-BE05963A55CC}"/>
              </a:ext>
            </a:extLst>
          </p:cNvPr>
          <p:cNvSpPr>
            <a:spLocks noGrp="1"/>
          </p:cNvSpPr>
          <p:nvPr>
            <p:ph sz="quarter" idx="12" hasCustomPrompt="1"/>
          </p:nvPr>
        </p:nvSpPr>
        <p:spPr>
          <a:xfrm>
            <a:off x="2007476" y="2191339"/>
            <a:ext cx="7035800" cy="4387261"/>
          </a:xfrm>
          <a:prstGeom prst="rect">
            <a:avLst/>
          </a:prstGeom>
        </p:spPr>
        <p:txBody>
          <a:bodyPr/>
          <a:lstStyle>
            <a:lvl1pPr marL="0" indent="0">
              <a:lnSpc>
                <a:spcPts val="4267"/>
              </a:lnSpc>
              <a:buNone/>
              <a:defRPr sz="2667" b="0" i="0">
                <a:solidFill>
                  <a:srgbClr val="464A4D"/>
                </a:solidFill>
                <a:latin typeface="Arial" panose="020B0604020202020204" pitchFamily="34" charset="0"/>
                <a:cs typeface="Arial" panose="020B0604020202020204" pitchFamily="34" charset="0"/>
              </a:defRPr>
            </a:lvl1pPr>
            <a:lvl2pPr marL="609585" indent="0">
              <a:lnSpc>
                <a:spcPts val="4267"/>
              </a:lnSpc>
              <a:buNone/>
              <a:defRPr sz="2667" b="0" i="0">
                <a:solidFill>
                  <a:schemeClr val="bg1"/>
                </a:solidFill>
                <a:latin typeface="Gotham Book" panose="02000604040000020004" pitchFamily="2" charset="0"/>
              </a:defRPr>
            </a:lvl2pPr>
            <a:lvl3pPr marL="1219170" indent="0">
              <a:lnSpc>
                <a:spcPts val="4267"/>
              </a:lnSpc>
              <a:buNone/>
              <a:defRPr sz="2667" b="0" i="0">
                <a:solidFill>
                  <a:schemeClr val="bg1"/>
                </a:solidFill>
                <a:latin typeface="Gotham Book" panose="02000604040000020004" pitchFamily="2" charset="0"/>
              </a:defRPr>
            </a:lvl3pPr>
            <a:lvl4pPr marL="1828754" indent="0">
              <a:lnSpc>
                <a:spcPts val="4267"/>
              </a:lnSpc>
              <a:buNone/>
              <a:defRPr sz="2667" b="0" i="0">
                <a:solidFill>
                  <a:schemeClr val="bg1"/>
                </a:solidFill>
                <a:latin typeface="Gotham Book" panose="02000604040000020004" pitchFamily="2" charset="0"/>
              </a:defRPr>
            </a:lvl4pPr>
            <a:lvl5pPr marL="2438339" indent="0">
              <a:lnSpc>
                <a:spcPts val="4267"/>
              </a:lnSpc>
              <a:buNone/>
              <a:defRPr sz="2667" b="0" i="0">
                <a:solidFill>
                  <a:schemeClr val="bg1"/>
                </a:solidFill>
                <a:latin typeface="Gotham Book" panose="02000604040000020004" pitchFamily="2" charset="0"/>
              </a:defRPr>
            </a:lvl5pPr>
          </a:lstStyle>
          <a:p>
            <a:pPr lvl="0"/>
            <a:r>
              <a:rPr lang="en-US" dirty="0"/>
              <a:t>Click to edit Master text styles. </a:t>
            </a:r>
            <a:r>
              <a:rPr lang="en-US" dirty="0" err="1"/>
              <a:t>Explab</a:t>
            </a:r>
            <a:r>
              <a:rPr lang="en-US" dirty="0"/>
              <a:t> </a:t>
            </a:r>
            <a:r>
              <a:rPr lang="en-US" dirty="0" err="1"/>
              <a:t>intem</a:t>
            </a:r>
            <a:r>
              <a:rPr lang="en-US" dirty="0"/>
              <a:t> </a:t>
            </a:r>
            <a:r>
              <a:rPr lang="en-US" dirty="0" err="1"/>
              <a:t>dolupic</a:t>
            </a:r>
            <a:r>
              <a:rPr lang="en-US" dirty="0"/>
              <a:t> </a:t>
            </a:r>
            <a:r>
              <a:rPr lang="en-US" dirty="0" err="1"/>
              <a:t>illest</a:t>
            </a:r>
            <a:r>
              <a:rPr lang="en-US" dirty="0"/>
              <a:t> </a:t>
            </a:r>
            <a:r>
              <a:rPr lang="en-US" dirty="0" err="1"/>
              <a:t>haria</a:t>
            </a:r>
            <a:r>
              <a:rPr lang="en-US" dirty="0"/>
              <a:t> </a:t>
            </a:r>
            <a:r>
              <a:rPr lang="en-US" dirty="0" err="1"/>
              <a:t>volorei</a:t>
            </a:r>
            <a:r>
              <a:rPr lang="en-US" dirty="0"/>
              <a:t> </a:t>
            </a:r>
            <a:r>
              <a:rPr lang="en-US" dirty="0" err="1"/>
              <a:t>uriorent</a:t>
            </a:r>
            <a:r>
              <a:rPr lang="en-US" dirty="0"/>
              <a:t> </a:t>
            </a:r>
            <a:r>
              <a:rPr lang="en-US" dirty="0" err="1"/>
              <a:t>dempore</a:t>
            </a:r>
            <a:r>
              <a:rPr lang="en-US" dirty="0"/>
              <a:t> </a:t>
            </a:r>
            <a:r>
              <a:rPr lang="en-US" dirty="0" err="1"/>
              <a:t>esci</a:t>
            </a:r>
            <a:r>
              <a:rPr lang="en-US" dirty="0"/>
              <a:t> sit </a:t>
            </a:r>
            <a:r>
              <a:rPr lang="en-US" dirty="0" err="1"/>
              <a:t>pereseq</a:t>
            </a:r>
            <a:r>
              <a:rPr lang="en-US" dirty="0"/>
              <a:t> </a:t>
            </a:r>
            <a:r>
              <a:rPr lang="en-US" dirty="0" err="1"/>
              <a:t>uibusa</a:t>
            </a:r>
            <a:r>
              <a:rPr lang="en-US" dirty="0"/>
              <a:t> </a:t>
            </a:r>
            <a:r>
              <a:rPr lang="en-US" dirty="0" err="1"/>
              <a:t>coneserum</a:t>
            </a:r>
            <a:r>
              <a:rPr lang="en-US" dirty="0"/>
              <a:t> </a:t>
            </a:r>
            <a:r>
              <a:rPr lang="en-US" dirty="0" err="1"/>
              <a:t>etur</a:t>
            </a:r>
            <a:r>
              <a:rPr lang="en-US" dirty="0"/>
              <a:t> mi, </a:t>
            </a:r>
            <a:r>
              <a:rPr lang="en-US" dirty="0" err="1"/>
              <a:t>velecusant</a:t>
            </a:r>
            <a:r>
              <a:rPr lang="en-US" dirty="0"/>
              <a:t> </a:t>
            </a:r>
            <a:r>
              <a:rPr lang="en-US" dirty="0" err="1"/>
              <a:t>fugitas</a:t>
            </a:r>
            <a:r>
              <a:rPr lang="en-US" dirty="0"/>
              <a:t> as con </a:t>
            </a:r>
            <a:r>
              <a:rPr lang="en-US" dirty="0" err="1"/>
              <a:t>eum</a:t>
            </a:r>
            <a:r>
              <a:rPr lang="en-US" dirty="0"/>
              <a:t> </a:t>
            </a:r>
            <a:r>
              <a:rPr lang="en-US" dirty="0" err="1"/>
              <a:t>aut</a:t>
            </a:r>
            <a:r>
              <a:rPr lang="en-US" dirty="0"/>
              <a:t> </a:t>
            </a:r>
            <a:r>
              <a:rPr lang="en-US" dirty="0" err="1"/>
              <a:t>dolo</a:t>
            </a:r>
            <a:r>
              <a:rPr lang="en-US" dirty="0"/>
              <a:t> con </a:t>
            </a:r>
            <a:r>
              <a:rPr lang="en-US" dirty="0" err="1"/>
              <a:t>cuptatectam</a:t>
            </a:r>
            <a:r>
              <a:rPr lang="en-US" dirty="0"/>
              <a:t> </a:t>
            </a:r>
            <a:r>
              <a:rPr lang="en-US" dirty="0" err="1"/>
              <a:t>voluptate</a:t>
            </a:r>
            <a:r>
              <a:rPr lang="en-US" dirty="0"/>
              <a:t> </a:t>
            </a:r>
            <a:r>
              <a:rPr lang="en-US" dirty="0" err="1"/>
              <a:t>eniae</a:t>
            </a:r>
            <a:r>
              <a:rPr lang="en-US" dirty="0"/>
              <a:t> </a:t>
            </a:r>
            <a:r>
              <a:rPr lang="en-US" dirty="0" err="1"/>
              <a:t>maio</a:t>
            </a:r>
            <a:r>
              <a:rPr lang="en-US" dirty="0"/>
              <a:t>.</a:t>
            </a:r>
          </a:p>
        </p:txBody>
      </p:sp>
    </p:spTree>
    <p:extLst>
      <p:ext uri="{BB962C8B-B14F-4D97-AF65-F5344CB8AC3E}">
        <p14:creationId xmlns:p14="http://schemas.microsoft.com/office/powerpoint/2010/main" val="280044088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4.emf"/></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theme" Target="../theme/theme3.xml"/><Relationship Id="rId1" Type="http://schemas.openxmlformats.org/officeDocument/2006/relationships/slideLayout" Target="../slideLayouts/slideLayout3.xml"/><Relationship Id="rId4"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image" Target="../media/image4.emf"/><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theme" Target="../theme/theme6.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EDFCC5F-6651-D047-8C3E-6D266C7AC10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 b="5386"/>
          <a:stretch/>
        </p:blipFill>
        <p:spPr>
          <a:xfrm>
            <a:off x="3928531" y="1729924"/>
            <a:ext cx="4334939" cy="2366208"/>
          </a:xfrm>
          <a:prstGeom prst="rect">
            <a:avLst/>
          </a:prstGeom>
        </p:spPr>
      </p:pic>
      <p:pic>
        <p:nvPicPr>
          <p:cNvPr id="10" name="Picture 9">
            <a:extLst>
              <a:ext uri="{FF2B5EF4-FFF2-40B4-BE49-F238E27FC236}">
                <a16:creationId xmlns:a16="http://schemas.microsoft.com/office/drawing/2014/main" id="{262CB745-B8B1-094F-B66D-BC888F26A4AD}"/>
              </a:ext>
            </a:extLst>
          </p:cNvPr>
          <p:cNvPicPr>
            <a:picLocks noChangeAspect="1"/>
          </p:cNvPicPr>
          <p:nvPr userDrawn="1"/>
        </p:nvPicPr>
        <p:blipFill>
          <a:blip r:embed="rId4"/>
          <a:stretch>
            <a:fillRect/>
          </a:stretch>
        </p:blipFill>
        <p:spPr>
          <a:xfrm>
            <a:off x="4128220" y="4096133"/>
            <a:ext cx="3935561" cy="1280551"/>
          </a:xfrm>
          <a:prstGeom prst="rect">
            <a:avLst/>
          </a:prstGeom>
        </p:spPr>
      </p:pic>
      <p:sp>
        <p:nvSpPr>
          <p:cNvPr id="2" name="Title Placeholder 1">
            <a:extLst>
              <a:ext uri="{FF2B5EF4-FFF2-40B4-BE49-F238E27FC236}">
                <a16:creationId xmlns:a16="http://schemas.microsoft.com/office/drawing/2014/main" id="{6914A1F8-9368-4DAE-B2F3-1C45A2D37C3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3791585762"/>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1219170" rtl="0" eaLnBrk="1" latinLnBrk="0" hangingPunct="1">
        <a:lnSpc>
          <a:spcPct val="90000"/>
        </a:lnSpc>
        <a:spcBef>
          <a:spcPct val="0"/>
        </a:spcBef>
        <a:buNone/>
        <a:defRPr sz="5867" b="0" i="0" u="none"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5513BFE-6BBE-5545-A478-F66B81772E8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
        <p:nvSpPr>
          <p:cNvPr id="9" name="TextBox 8">
            <a:extLst>
              <a:ext uri="{FF2B5EF4-FFF2-40B4-BE49-F238E27FC236}">
                <a16:creationId xmlns:a16="http://schemas.microsoft.com/office/drawing/2014/main" id="{BFFBABCB-E4EE-7646-95E0-6B1F340F8672}"/>
              </a:ext>
            </a:extLst>
          </p:cNvPr>
          <p:cNvSpPr txBox="1"/>
          <p:nvPr userDrawn="1"/>
        </p:nvSpPr>
        <p:spPr>
          <a:xfrm>
            <a:off x="711200" y="3225800"/>
            <a:ext cx="4267200" cy="711200"/>
          </a:xfrm>
          <a:prstGeom prst="rect">
            <a:avLst/>
          </a:prstGeom>
          <a:noFill/>
        </p:spPr>
        <p:txBody>
          <a:bodyPr wrap="square" rtlCol="0">
            <a:noAutofit/>
          </a:bodyPr>
          <a:lstStyle/>
          <a:p>
            <a:pPr>
              <a:lnSpc>
                <a:spcPts val="4267"/>
              </a:lnSpc>
            </a:pPr>
            <a:r>
              <a:rPr lang="en-US" sz="3733" dirty="0">
                <a:solidFill>
                  <a:schemeClr val="bg1">
                    <a:lumMod val="95000"/>
                  </a:schemeClr>
                </a:solidFill>
                <a:latin typeface="Gotham Medium" panose="02000604030000020004" pitchFamily="2" charset="0"/>
              </a:rPr>
              <a:t>Any Questions?</a:t>
            </a:r>
          </a:p>
        </p:txBody>
      </p:sp>
      <p:sp>
        <p:nvSpPr>
          <p:cNvPr id="11" name="TextBox 10">
            <a:extLst>
              <a:ext uri="{FF2B5EF4-FFF2-40B4-BE49-F238E27FC236}">
                <a16:creationId xmlns:a16="http://schemas.microsoft.com/office/drawing/2014/main" id="{FA465CC5-8F03-6D48-BA8D-BB5C6CB392B9}"/>
              </a:ext>
            </a:extLst>
          </p:cNvPr>
          <p:cNvSpPr txBox="1"/>
          <p:nvPr userDrawn="1"/>
        </p:nvSpPr>
        <p:spPr>
          <a:xfrm>
            <a:off x="11098095" y="6326964"/>
            <a:ext cx="731290" cy="318100"/>
          </a:xfrm>
          <a:prstGeom prst="rect">
            <a:avLst/>
          </a:prstGeom>
          <a:noFill/>
        </p:spPr>
        <p:txBody>
          <a:bodyPr wrap="none" rtlCol="0">
            <a:spAutoFit/>
          </a:bodyPr>
          <a:lstStyle/>
          <a:p>
            <a:r>
              <a:rPr lang="en-US" sz="1467" dirty="0">
                <a:solidFill>
                  <a:schemeClr val="bg1"/>
                </a:solidFill>
                <a:latin typeface="Gotham Medium" panose="02000604030000020004" pitchFamily="2" charset="0"/>
              </a:rPr>
              <a:t>Olivia</a:t>
            </a:r>
          </a:p>
        </p:txBody>
      </p:sp>
      <p:pic>
        <p:nvPicPr>
          <p:cNvPr id="7" name="Picture 6">
            <a:extLst>
              <a:ext uri="{FF2B5EF4-FFF2-40B4-BE49-F238E27FC236}">
                <a16:creationId xmlns:a16="http://schemas.microsoft.com/office/drawing/2014/main" id="{6CC88203-534A-334D-BD3D-0CE52D0158F5}"/>
              </a:ext>
            </a:extLst>
          </p:cNvPr>
          <p:cNvPicPr>
            <a:picLocks noChangeAspect="1"/>
          </p:cNvPicPr>
          <p:nvPr userDrawn="1"/>
        </p:nvPicPr>
        <p:blipFill>
          <a:blip r:embed="rId4"/>
          <a:stretch>
            <a:fillRect/>
          </a:stretch>
        </p:blipFill>
        <p:spPr>
          <a:xfrm>
            <a:off x="10972800" y="351367"/>
            <a:ext cx="731520" cy="731520"/>
          </a:xfrm>
          <a:prstGeom prst="rect">
            <a:avLst/>
          </a:prstGeom>
        </p:spPr>
      </p:pic>
    </p:spTree>
    <p:extLst>
      <p:ext uri="{BB962C8B-B14F-4D97-AF65-F5344CB8AC3E}">
        <p14:creationId xmlns:p14="http://schemas.microsoft.com/office/powerpoint/2010/main" val="3976392534"/>
      </p:ext>
    </p:extLst>
  </p:cSld>
  <p:clrMap bg1="lt1" tx1="dk1" bg2="lt2" tx2="dk2" accent1="accent1" accent2="accent2" accent3="accent3" accent4="accent4" accent5="accent5" accent6="accent6" hlink="hlink" folHlink="folHlink"/>
  <p:sldLayoutIdLst>
    <p:sldLayoutId id="2147483663" r:id="rId1"/>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07A9B"/>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83402EB-49E0-0F4F-B7A8-983D5C651BE2}"/>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6582"/>
          <a:stretch/>
        </p:blipFill>
        <p:spPr>
          <a:xfrm>
            <a:off x="7823200" y="4851400"/>
            <a:ext cx="3016205" cy="1625600"/>
          </a:xfrm>
          <a:prstGeom prst="rect">
            <a:avLst/>
          </a:prstGeom>
        </p:spPr>
      </p:pic>
      <p:pic>
        <p:nvPicPr>
          <p:cNvPr id="6" name="Picture 5">
            <a:extLst>
              <a:ext uri="{FF2B5EF4-FFF2-40B4-BE49-F238E27FC236}">
                <a16:creationId xmlns:a16="http://schemas.microsoft.com/office/drawing/2014/main" id="{29B2C8C3-7831-234E-964C-6127FCA6CC78}"/>
              </a:ext>
            </a:extLst>
          </p:cNvPr>
          <p:cNvPicPr>
            <a:picLocks noChangeAspect="1"/>
          </p:cNvPicPr>
          <p:nvPr userDrawn="1"/>
        </p:nvPicPr>
        <p:blipFill>
          <a:blip r:embed="rId4"/>
          <a:stretch>
            <a:fillRect/>
          </a:stretch>
        </p:blipFill>
        <p:spPr>
          <a:xfrm>
            <a:off x="24036" y="0"/>
            <a:ext cx="3737075" cy="6858000"/>
          </a:xfrm>
          <a:prstGeom prst="rect">
            <a:avLst/>
          </a:prstGeom>
        </p:spPr>
      </p:pic>
    </p:spTree>
    <p:extLst>
      <p:ext uri="{BB962C8B-B14F-4D97-AF65-F5344CB8AC3E}">
        <p14:creationId xmlns:p14="http://schemas.microsoft.com/office/powerpoint/2010/main" val="788410726"/>
      </p:ext>
    </p:extLst>
  </p:cSld>
  <p:clrMap bg1="lt1" tx1="dk1" bg2="lt2" tx2="dk2" accent1="accent1" accent2="accent2" accent3="accent3" accent4="accent4" accent5="accent5" accent6="accent6" hlink="hlink" folHlink="folHlink"/>
  <p:sldLayoutIdLst>
    <p:sldLayoutId id="2147483665" r:id="rId1"/>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8E4A906-2CB6-BE4A-9E65-4ACA9B64A57B}"/>
              </a:ext>
            </a:extLst>
          </p:cNvPr>
          <p:cNvPicPr>
            <a:picLocks noChangeAspect="1"/>
          </p:cNvPicPr>
          <p:nvPr userDrawn="1"/>
        </p:nvPicPr>
        <p:blipFill>
          <a:blip r:embed="rId3"/>
          <a:stretch>
            <a:fillRect/>
          </a:stretch>
        </p:blipFill>
        <p:spPr>
          <a:xfrm>
            <a:off x="10972800" y="351367"/>
            <a:ext cx="731520" cy="731520"/>
          </a:xfrm>
          <a:prstGeom prst="rect">
            <a:avLst/>
          </a:prstGeom>
        </p:spPr>
      </p:pic>
    </p:spTree>
    <p:extLst>
      <p:ext uri="{BB962C8B-B14F-4D97-AF65-F5344CB8AC3E}">
        <p14:creationId xmlns:p14="http://schemas.microsoft.com/office/powerpoint/2010/main" val="1748838664"/>
      </p:ext>
    </p:extLst>
  </p:cSld>
  <p:clrMap bg1="lt1" tx1="dk1" bg2="lt2" tx2="dk2" accent1="accent1" accent2="accent2" accent3="accent3" accent4="accent4" accent5="accent5" accent6="accent6" hlink="hlink" folHlink="folHlink"/>
  <p:sldLayoutIdLst>
    <p:sldLayoutId id="2147483667" r:id="rId1"/>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E84F78F-A475-0F4F-961D-1FF6F33DD874}"/>
              </a:ext>
            </a:extLst>
          </p:cNvPr>
          <p:cNvPicPr>
            <a:picLocks noChangeAspect="1"/>
          </p:cNvPicPr>
          <p:nvPr userDrawn="1"/>
        </p:nvPicPr>
        <p:blipFill>
          <a:blip r:embed="rId5"/>
          <a:stretch>
            <a:fillRect/>
          </a:stretch>
        </p:blipFill>
        <p:spPr>
          <a:xfrm>
            <a:off x="10972800" y="351367"/>
            <a:ext cx="731520" cy="731520"/>
          </a:xfrm>
          <a:prstGeom prst="rect">
            <a:avLst/>
          </a:prstGeom>
        </p:spPr>
      </p:pic>
      <p:sp>
        <p:nvSpPr>
          <p:cNvPr id="12" name="Rectangle 11">
            <a:extLst>
              <a:ext uri="{FF2B5EF4-FFF2-40B4-BE49-F238E27FC236}">
                <a16:creationId xmlns:a16="http://schemas.microsoft.com/office/drawing/2014/main" id="{D6171740-0619-DA48-AD2E-D21D1ACC79EE}"/>
              </a:ext>
            </a:extLst>
          </p:cNvPr>
          <p:cNvSpPr/>
          <p:nvPr userDrawn="1"/>
        </p:nvSpPr>
        <p:spPr>
          <a:xfrm>
            <a:off x="8331200" y="2570202"/>
            <a:ext cx="3373120" cy="3805199"/>
          </a:xfrm>
          <a:prstGeom prst="rect">
            <a:avLst/>
          </a:prstGeom>
          <a:solidFill>
            <a:srgbClr val="007A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14" name="Straight Connector 13">
            <a:extLst>
              <a:ext uri="{FF2B5EF4-FFF2-40B4-BE49-F238E27FC236}">
                <a16:creationId xmlns:a16="http://schemas.microsoft.com/office/drawing/2014/main" id="{EB39C46B-506C-7549-A66C-9396A6C02563}"/>
              </a:ext>
            </a:extLst>
          </p:cNvPr>
          <p:cNvCxnSpPr>
            <a:cxnSpLocks/>
          </p:cNvCxnSpPr>
          <p:nvPr userDrawn="1"/>
        </p:nvCxnSpPr>
        <p:spPr>
          <a:xfrm>
            <a:off x="8636001" y="3241135"/>
            <a:ext cx="2702871" cy="0"/>
          </a:xfrm>
          <a:prstGeom prst="line">
            <a:avLst/>
          </a:prstGeom>
          <a:ln w="19050">
            <a:solidFill>
              <a:srgbClr val="FF763D"/>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952D3C63-9D48-AD46-B05F-1B3E0BFB2BD0}"/>
              </a:ext>
            </a:extLst>
          </p:cNvPr>
          <p:cNvCxnSpPr/>
          <p:nvPr userDrawn="1"/>
        </p:nvCxnSpPr>
        <p:spPr>
          <a:xfrm>
            <a:off x="711200" y="1193800"/>
            <a:ext cx="9855200" cy="0"/>
          </a:xfrm>
          <a:prstGeom prst="line">
            <a:avLst/>
          </a:prstGeom>
          <a:ln w="19050">
            <a:solidFill>
              <a:srgbClr val="5F6972"/>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3F8BABC7-D0D9-45F1-8AC0-8200225E83B3}"/>
              </a:ext>
            </a:extLst>
          </p:cNvPr>
          <p:cNvSpPr/>
          <p:nvPr userDrawn="1"/>
        </p:nvSpPr>
        <p:spPr>
          <a:xfrm>
            <a:off x="8166226" y="2489703"/>
            <a:ext cx="3856776" cy="41736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89961635"/>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3" r:id="rId3"/>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8E4A906-2CB6-BE4A-9E65-4ACA9B64A57B}"/>
              </a:ext>
            </a:extLst>
          </p:cNvPr>
          <p:cNvPicPr>
            <a:picLocks noChangeAspect="1"/>
          </p:cNvPicPr>
          <p:nvPr userDrawn="1"/>
        </p:nvPicPr>
        <p:blipFill>
          <a:blip r:embed="rId3"/>
          <a:stretch>
            <a:fillRect/>
          </a:stretch>
        </p:blipFill>
        <p:spPr>
          <a:xfrm>
            <a:off x="10972800" y="351367"/>
            <a:ext cx="731520" cy="731520"/>
          </a:xfrm>
          <a:prstGeom prst="rect">
            <a:avLst/>
          </a:prstGeom>
        </p:spPr>
      </p:pic>
    </p:spTree>
    <p:extLst>
      <p:ext uri="{BB962C8B-B14F-4D97-AF65-F5344CB8AC3E}">
        <p14:creationId xmlns:p14="http://schemas.microsoft.com/office/powerpoint/2010/main" val="4007337654"/>
      </p:ext>
    </p:extLst>
  </p:cSld>
  <p:clrMap bg1="lt1" tx1="dk1" bg2="lt2" tx2="dk2" accent1="accent1" accent2="accent2" accent3="accent3" accent4="accent4" accent5="accent5" accent6="accent6" hlink="hlink" folHlink="folHlink"/>
  <p:sldLayoutIdLst>
    <p:sldLayoutId id="2147483672" r:id="rId1"/>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8" Type="http://schemas.openxmlformats.org/officeDocument/2006/relationships/hyperlink" Target="https://aapexperience.org/"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6.jpeg"/><Relationship Id="rId7" Type="http://schemas.openxmlformats.org/officeDocument/2006/relationships/diagramColors" Target="../diagrams/colors2.xml"/><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hyperlink" Target="http://www.educationalpsychologisttherapist.com/services/play-therapy-for-children-and-adults/" TargetMode="External"/><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image" Target="../media/image21.jpeg"/></Relationships>
</file>

<file path=ppt/slides/_rels/slide26.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hyperlink" Target="http://autism.wikia.com/wiki/File:Woman_and_Child_Playing_with_Letters_from_blackdoctor.jpg" TargetMode="External"/><Relationship Id="rId7" Type="http://schemas.openxmlformats.org/officeDocument/2006/relationships/diagramQuickStyle" Target="../diagrams/quickStyle3.xml"/><Relationship Id="rId2" Type="http://schemas.openxmlformats.org/officeDocument/2006/relationships/notesSlide" Target="../notesSlides/notesSlide23.xml"/><Relationship Id="rId1" Type="http://schemas.openxmlformats.org/officeDocument/2006/relationships/slideLayout" Target="../slideLayouts/slideLayout5.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22.jpeg"/><Relationship Id="rId9" Type="http://schemas.microsoft.com/office/2007/relationships/diagramDrawing" Target="../diagrams/drawing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hyperlink" Target="https://www.scienceabc.com/wp-content/uploads/2018/01/Kid-handing-object-to-mother-Mother-and-baby-girl-playing-with-toys-in-living-room.-Solis-Images.jpg" TargetMode="External"/><Relationship Id="rId2" Type="http://schemas.openxmlformats.org/officeDocument/2006/relationships/notesSlide" Target="../notesSlides/notesSlide31.xml"/><Relationship Id="rId1" Type="http://schemas.openxmlformats.org/officeDocument/2006/relationships/slideLayout" Target="../slideLayouts/slideLayout5.xml"/><Relationship Id="rId4" Type="http://schemas.openxmlformats.org/officeDocument/2006/relationships/image" Target="../media/image25.jpeg"/></Relationships>
</file>

<file path=ppt/slides/_rels/slide36.xml.rels><?xml version="1.0" encoding="UTF-8" standalone="yes"?>
<Relationships xmlns="http://schemas.openxmlformats.org/package/2006/relationships"><Relationship Id="rId3" Type="http://schemas.openxmlformats.org/officeDocument/2006/relationships/hyperlink" Target="http://www.rainydayprek.com/wp-content/uploads/2013/04/Best-Practices-ECE1-Rainy-Day-PreK.jpg" TargetMode="External"/><Relationship Id="rId2" Type="http://schemas.openxmlformats.org/officeDocument/2006/relationships/notesSlide" Target="../notesSlides/notesSlide32.xml"/><Relationship Id="rId1" Type="http://schemas.openxmlformats.org/officeDocument/2006/relationships/slideLayout" Target="../slideLayouts/slideLayout5.xml"/><Relationship Id="rId4" Type="http://schemas.openxmlformats.org/officeDocument/2006/relationships/image" Target="../media/image26.jpeg"/></Relationships>
</file>

<file path=ppt/slides/_rels/slide3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hyperlink" Target="https://www.youtube.com/watch?v=yzgC9ZPzot8" TargetMode="External"/><Relationship Id="rId2" Type="http://schemas.openxmlformats.org/officeDocument/2006/relationships/notesSlide" Target="../notesSlides/notesSlide34.xml"/><Relationship Id="rId1" Type="http://schemas.openxmlformats.org/officeDocument/2006/relationships/slideLayout" Target="../slideLayouts/slideLayout5.xml"/><Relationship Id="rId5" Type="http://schemas.openxmlformats.org/officeDocument/2006/relationships/hyperlink" Target="https://vimeo.com/7983899" TargetMode="External"/><Relationship Id="rId4" Type="http://schemas.openxmlformats.org/officeDocument/2006/relationships/hyperlink" Target="https://www.youtube.com/watch?v=KERrGaKcd38"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abclearningcenterfl.com/toddlers-may-better-problem-solving-skills-adults/"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2.xml"/><Relationship Id="rId1" Type="http://schemas.openxmlformats.org/officeDocument/2006/relationships/slideLayout" Target="../slideLayouts/slideLayout5.xml"/><Relationship Id="rId5" Type="http://schemas.openxmlformats.org/officeDocument/2006/relationships/image" Target="../media/image31.png"/><Relationship Id="rId4" Type="http://schemas.openxmlformats.org/officeDocument/2006/relationships/image" Target="../media/image30.png"/></Relationships>
</file>

<file path=ppt/slides/_rels/slide4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3.xml"/><Relationship Id="rId1" Type="http://schemas.openxmlformats.org/officeDocument/2006/relationships/slideLayout" Target="../slideLayouts/slideLayout5.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hyperlink" Target="https://www.nationalautismcenter.org/national-standards-project/" TargetMode="External"/><Relationship Id="rId7" Type="http://schemas.openxmlformats.org/officeDocument/2006/relationships/image" Target="../media/image38.png"/><Relationship Id="rId2" Type="http://schemas.openxmlformats.org/officeDocument/2006/relationships/notesSlide" Target="../notesSlides/notesSlide46.xml"/><Relationship Id="rId1" Type="http://schemas.openxmlformats.org/officeDocument/2006/relationships/slideLayout" Target="../slideLayouts/slideLayout5.xml"/><Relationship Id="rId6" Type="http://schemas.openxmlformats.org/officeDocument/2006/relationships/image" Target="../media/image37.png"/><Relationship Id="rId5" Type="http://schemas.openxmlformats.org/officeDocument/2006/relationships/hyperlink" Target="https://www.google.com/imgres?imgurl=https://autismpdc.fpg.unc.edu/sites/autismpdc.fpg.unc.edu/files/NPDClogo2.png&amp;imgrefurl=https://autismpdc.fpg.unc.edu/new-afirm-modules-modeling-and-social-skills-training&amp;docid=1oZi5JrBCN8nfM&amp;tbnid=m8ei_ydqYRp-SM:&amp;vet=1&amp;w=625&amp;h=84&amp;hl=en&amp;bih=689&amp;biw=1280&amp;ved=2ahUKEwjEmYb4tYnlAhWFpp4KHeZDDQEQxiAoAHoECAEQGA&amp;iact=c&amp;ictx=1" TargetMode="External"/><Relationship Id="rId4" Type="http://schemas.openxmlformats.org/officeDocument/2006/relationships/hyperlink" Target="https://autismpdc.fpg.unc.edu/national-professional-development-center-autism-spectrum-disorder" TargetMode="Externa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hyperlink" Target="http://www.abainpa.com/news?start=10"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36CF476-D1BF-024A-9ED7-13B1F42A3E80}"/>
              </a:ext>
            </a:extLst>
          </p:cNvPr>
          <p:cNvSpPr>
            <a:spLocks noGrp="1"/>
          </p:cNvSpPr>
          <p:nvPr>
            <p:ph sz="quarter" idx="10"/>
          </p:nvPr>
        </p:nvSpPr>
        <p:spPr>
          <a:xfrm>
            <a:off x="5029200" y="625266"/>
            <a:ext cx="6350003" cy="1436451"/>
          </a:xfrm>
        </p:spPr>
        <p:txBody>
          <a:bodyPr/>
          <a:lstStyle/>
          <a:p>
            <a:r>
              <a:rPr lang="en-US" sz="3200" dirty="0"/>
              <a:t>Autism 204: Naturalistic Developmental Behavioral Interventions for Autism Spectrum Disorder</a:t>
            </a:r>
          </a:p>
          <a:p>
            <a:endParaRPr lang="en-US" sz="3200" dirty="0"/>
          </a:p>
        </p:txBody>
      </p:sp>
      <p:sp>
        <p:nvSpPr>
          <p:cNvPr id="3" name="Content Placeholder 2">
            <a:extLst>
              <a:ext uri="{FF2B5EF4-FFF2-40B4-BE49-F238E27FC236}">
                <a16:creationId xmlns:a16="http://schemas.microsoft.com/office/drawing/2014/main" id="{9EB60A61-E211-5F45-B4AF-A8A5598C14BD}"/>
              </a:ext>
            </a:extLst>
          </p:cNvPr>
          <p:cNvSpPr>
            <a:spLocks noGrp="1"/>
          </p:cNvSpPr>
          <p:nvPr>
            <p:ph sz="quarter" idx="11"/>
          </p:nvPr>
        </p:nvSpPr>
        <p:spPr>
          <a:xfrm>
            <a:off x="5029198" y="2633219"/>
            <a:ext cx="6350003" cy="2365501"/>
          </a:xfrm>
        </p:spPr>
        <p:txBody>
          <a:bodyPr/>
          <a:lstStyle/>
          <a:p>
            <a:r>
              <a:rPr lang="en-US" dirty="0"/>
              <a:t>Mendy Minjarez, PhD</a:t>
            </a:r>
          </a:p>
          <a:p>
            <a:endParaRPr lang="en-US" dirty="0"/>
          </a:p>
          <a:p>
            <a:r>
              <a:rPr lang="en-US" dirty="0"/>
              <a:t>Seattle Children’s Autism Center</a:t>
            </a:r>
          </a:p>
          <a:p>
            <a:r>
              <a:rPr lang="en-US" dirty="0"/>
              <a:t>University of Washington, Department of Psychiatry and Behavioral Sciences</a:t>
            </a:r>
          </a:p>
        </p:txBody>
      </p:sp>
      <p:sp>
        <p:nvSpPr>
          <p:cNvPr id="4" name="Content Placeholder 3">
            <a:extLst>
              <a:ext uri="{FF2B5EF4-FFF2-40B4-BE49-F238E27FC236}">
                <a16:creationId xmlns:a16="http://schemas.microsoft.com/office/drawing/2014/main" id="{0990AE32-F8EC-7B4B-94E6-E685B8BF5734}"/>
              </a:ext>
            </a:extLst>
          </p:cNvPr>
          <p:cNvSpPr>
            <a:spLocks noGrp="1"/>
          </p:cNvSpPr>
          <p:nvPr>
            <p:ph sz="quarter" idx="12"/>
          </p:nvPr>
        </p:nvSpPr>
        <p:spPr>
          <a:xfrm>
            <a:off x="5029198" y="5257324"/>
            <a:ext cx="6350003" cy="502920"/>
          </a:xfrm>
        </p:spPr>
        <p:txBody>
          <a:bodyPr/>
          <a:lstStyle/>
          <a:p>
            <a:r>
              <a:rPr lang="en-US" b="0" dirty="0"/>
              <a:t>April 16, 2020</a:t>
            </a:r>
          </a:p>
        </p:txBody>
      </p:sp>
    </p:spTree>
    <p:extLst>
      <p:ext uri="{BB962C8B-B14F-4D97-AF65-F5344CB8AC3E}">
        <p14:creationId xmlns:p14="http://schemas.microsoft.com/office/powerpoint/2010/main" val="31385880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3F3FF56-FA6E-7D42-8DA0-1596E0B975A1}"/>
              </a:ext>
            </a:extLst>
          </p:cNvPr>
          <p:cNvSpPr>
            <a:spLocks noGrp="1"/>
          </p:cNvSpPr>
          <p:nvPr>
            <p:ph sz="quarter" idx="10"/>
          </p:nvPr>
        </p:nvSpPr>
        <p:spPr>
          <a:xfrm>
            <a:off x="2657716" y="1579880"/>
            <a:ext cx="8680844" cy="533400"/>
          </a:xfrm>
        </p:spPr>
        <p:txBody>
          <a:bodyPr/>
          <a:lstStyle/>
          <a:p>
            <a:r>
              <a:rPr lang="en-US" sz="3200" dirty="0">
                <a:latin typeface="Gotham Medium" panose="02000604030000020004" pitchFamily="50" charset="0"/>
              </a:rPr>
              <a:t>ABA in Treatment of ASD</a:t>
            </a:r>
          </a:p>
        </p:txBody>
      </p:sp>
      <p:pic>
        <p:nvPicPr>
          <p:cNvPr id="5" name="Picture 4" descr="j0430685">
            <a:extLst>
              <a:ext uri="{FF2B5EF4-FFF2-40B4-BE49-F238E27FC236}">
                <a16:creationId xmlns:a16="http://schemas.microsoft.com/office/drawing/2014/main" id="{ABCB0552-EABE-4362-976F-A6D2FD53CA0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45" t="1530" b="24176"/>
          <a:stretch/>
        </p:blipFill>
        <p:spPr bwMode="auto">
          <a:xfrm>
            <a:off x="2617076" y="2257622"/>
            <a:ext cx="6962227" cy="428033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BE3D955D-14B5-45E0-B323-17C70E264CF7}"/>
              </a:ext>
            </a:extLst>
          </p:cNvPr>
          <p:cNvSpPr/>
          <p:nvPr/>
        </p:nvSpPr>
        <p:spPr>
          <a:xfrm>
            <a:off x="479272" y="832419"/>
            <a:ext cx="10159299" cy="6558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01569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E49ACD7-AD56-9446-8FC6-5B52189FBD58}"/>
              </a:ext>
            </a:extLst>
          </p:cNvPr>
          <p:cNvSpPr>
            <a:spLocks noGrp="1"/>
          </p:cNvSpPr>
          <p:nvPr>
            <p:ph sz="quarter" idx="12"/>
          </p:nvPr>
        </p:nvSpPr>
        <p:spPr>
          <a:xfrm>
            <a:off x="616667" y="477837"/>
            <a:ext cx="8331200" cy="609600"/>
          </a:xfrm>
        </p:spPr>
        <p:txBody>
          <a:bodyPr/>
          <a:lstStyle/>
          <a:p>
            <a:r>
              <a:rPr lang="en-US" dirty="0"/>
              <a:t>What is ABA?</a:t>
            </a:r>
          </a:p>
        </p:txBody>
      </p:sp>
      <p:sp>
        <p:nvSpPr>
          <p:cNvPr id="5" name="Content Placeholder 2"/>
          <p:cNvSpPr>
            <a:spLocks noGrp="1"/>
          </p:cNvSpPr>
          <p:nvPr>
            <p:ph idx="4294967295"/>
          </p:nvPr>
        </p:nvSpPr>
        <p:spPr>
          <a:xfrm>
            <a:off x="616667" y="1524696"/>
            <a:ext cx="9595116" cy="4528041"/>
          </a:xfrm>
          <a:prstGeom prst="rect">
            <a:avLst/>
          </a:prstGeom>
        </p:spPr>
        <p:txBody>
          <a:bodyPr anchor="t">
            <a:noAutofit/>
          </a:bodyPr>
          <a:lstStyle/>
          <a:p>
            <a:pPr>
              <a:lnSpc>
                <a:spcPct val="100000"/>
              </a:lnSpc>
            </a:pPr>
            <a:r>
              <a:rPr lang="en-US" sz="2200" dirty="0">
                <a:latin typeface="Gotham Book" panose="02000604040000020004" pitchFamily="50" charset="0"/>
                <a:cs typeface="Arial" panose="020B0604020202020204" pitchFamily="34" charset="0"/>
              </a:rPr>
              <a:t>Science of behavior change (learning)</a:t>
            </a:r>
          </a:p>
          <a:p>
            <a:pPr>
              <a:lnSpc>
                <a:spcPct val="100000"/>
              </a:lnSpc>
            </a:pPr>
            <a:endParaRPr lang="en-US" sz="2200" dirty="0">
              <a:latin typeface="Gotham Book" panose="02000604040000020004" pitchFamily="50" charset="0"/>
              <a:cs typeface="Arial" panose="020B0604020202020204" pitchFamily="34" charset="0"/>
            </a:endParaRPr>
          </a:p>
          <a:p>
            <a:pPr>
              <a:lnSpc>
                <a:spcPct val="100000"/>
              </a:lnSpc>
            </a:pPr>
            <a:r>
              <a:rPr lang="en-US" sz="2200" dirty="0">
                <a:latin typeface="Gotham Book" panose="02000604040000020004" pitchFamily="50" charset="0"/>
                <a:cs typeface="Arial" panose="020B0604020202020204" pitchFamily="34" charset="0"/>
              </a:rPr>
              <a:t>Principles that govern learning identified, described, and studied</a:t>
            </a:r>
          </a:p>
          <a:p>
            <a:pPr>
              <a:lnSpc>
                <a:spcPct val="100000"/>
              </a:lnSpc>
            </a:pPr>
            <a:endParaRPr lang="en-US" sz="2200" dirty="0">
              <a:latin typeface="Gotham Book" panose="02000604040000020004" pitchFamily="50" charset="0"/>
              <a:cs typeface="Arial" panose="020B0604020202020204" pitchFamily="34" charset="0"/>
            </a:endParaRPr>
          </a:p>
          <a:p>
            <a:pPr>
              <a:lnSpc>
                <a:spcPct val="100000"/>
              </a:lnSpc>
            </a:pPr>
            <a:r>
              <a:rPr lang="en-US" sz="2200" dirty="0">
                <a:latin typeface="Gotham Book" panose="02000604040000020004" pitchFamily="50" charset="0"/>
                <a:cs typeface="Arial" panose="020B0604020202020204" pitchFamily="34" charset="0"/>
              </a:rPr>
              <a:t>Used intentionally to increase skills or decrease unwanted behaviors</a:t>
            </a:r>
          </a:p>
          <a:p>
            <a:pPr>
              <a:lnSpc>
                <a:spcPct val="100000"/>
              </a:lnSpc>
            </a:pPr>
            <a:endParaRPr lang="en-US" sz="2200" dirty="0">
              <a:latin typeface="Gotham Book" panose="02000604040000020004" pitchFamily="50" charset="0"/>
              <a:cs typeface="Arial" panose="020B0604020202020204" pitchFamily="34" charset="0"/>
            </a:endParaRPr>
          </a:p>
          <a:p>
            <a:pPr>
              <a:lnSpc>
                <a:spcPct val="100000"/>
              </a:lnSpc>
            </a:pPr>
            <a:r>
              <a:rPr lang="en-US" sz="2200" dirty="0">
                <a:latin typeface="Gotham Book" panose="02000604040000020004" pitchFamily="50" charset="0"/>
                <a:cs typeface="Arial" panose="020B0604020202020204" pitchFamily="34" charset="0"/>
              </a:rPr>
              <a:t>Used in treatment of many disorders, including ASD</a:t>
            </a:r>
          </a:p>
          <a:p>
            <a:pPr>
              <a:lnSpc>
                <a:spcPct val="100000"/>
              </a:lnSpc>
            </a:pPr>
            <a:endParaRPr lang="en-US" sz="2200" dirty="0">
              <a:latin typeface="Gotham Book" panose="02000604040000020004" pitchFamily="50" charset="0"/>
              <a:cs typeface="Arial" panose="020B0604020202020204" pitchFamily="34" charset="0"/>
            </a:endParaRPr>
          </a:p>
          <a:p>
            <a:pPr>
              <a:lnSpc>
                <a:spcPct val="100000"/>
              </a:lnSpc>
            </a:pPr>
            <a:r>
              <a:rPr lang="en-US" sz="2200" dirty="0">
                <a:latin typeface="Gotham Book" panose="02000604040000020004" pitchFamily="50" charset="0"/>
                <a:cs typeface="Arial" panose="020B0604020202020204" pitchFamily="34" charset="0"/>
              </a:rPr>
              <a:t>Use of scientific methods to reliably demonstrate that behavioral improvements are caused by the prescribed interventions</a:t>
            </a:r>
          </a:p>
          <a:p>
            <a:endParaRPr lang="en-US" sz="2200" dirty="0">
              <a:latin typeface="Gotham Book" panose="02000604040000020004" pitchFamily="50" charset="0"/>
              <a:cs typeface="Arial" panose="020B0604020202020204" pitchFamily="34" charset="0"/>
            </a:endParaRPr>
          </a:p>
          <a:p>
            <a:endParaRPr lang="en-US" sz="2000" dirty="0">
              <a:latin typeface="Gotham Book" panose="02000604040000020004" pitchFamily="50" charset="0"/>
              <a:cs typeface="Arial" panose="020B0604020202020204" pitchFamily="34" charset="0"/>
            </a:endParaRPr>
          </a:p>
        </p:txBody>
      </p:sp>
    </p:spTree>
    <p:extLst>
      <p:ext uri="{BB962C8B-B14F-4D97-AF65-F5344CB8AC3E}">
        <p14:creationId xmlns:p14="http://schemas.microsoft.com/office/powerpoint/2010/main" val="2848242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E49ACD7-AD56-9446-8FC6-5B52189FBD58}"/>
              </a:ext>
            </a:extLst>
          </p:cNvPr>
          <p:cNvSpPr>
            <a:spLocks noGrp="1"/>
          </p:cNvSpPr>
          <p:nvPr>
            <p:ph sz="quarter" idx="12"/>
          </p:nvPr>
        </p:nvSpPr>
        <p:spPr>
          <a:xfrm>
            <a:off x="628242" y="500987"/>
            <a:ext cx="10541328" cy="609600"/>
          </a:xfrm>
        </p:spPr>
        <p:txBody>
          <a:bodyPr/>
          <a:lstStyle/>
          <a:p>
            <a:r>
              <a:rPr lang="en-US" dirty="0"/>
              <a:t>ABC Sequence in ABA</a:t>
            </a:r>
          </a:p>
        </p:txBody>
      </p:sp>
      <p:sp>
        <p:nvSpPr>
          <p:cNvPr id="5" name="Content Placeholder 2"/>
          <p:cNvSpPr txBox="1">
            <a:spLocks/>
          </p:cNvSpPr>
          <p:nvPr/>
        </p:nvSpPr>
        <p:spPr>
          <a:xfrm>
            <a:off x="451797" y="1621681"/>
            <a:ext cx="11029615" cy="410124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chemeClr val="accent1"/>
              </a:buClr>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Clr>
                <a:schemeClr val="accent1"/>
              </a:buClr>
              <a:buFont typeface="Arial" pitchFamily="34" charset="0"/>
              <a:buChar char="•"/>
              <a:defRPr sz="2000" b="0" i="0" u="none" kern="1200">
                <a:solidFill>
                  <a:schemeClr val="tx1"/>
                </a:solidFill>
                <a:latin typeface="+mn-lt"/>
                <a:ea typeface="+mn-ea"/>
                <a:cs typeface="+mn-cs"/>
              </a:defRPr>
            </a:lvl2pPr>
            <a:lvl3pPr marL="1143000" indent="-22860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n-US" dirty="0">
              <a:latin typeface="Gotham Book" panose="02000604040000020004" pitchFamily="50" charset="0"/>
              <a:cs typeface="Arial" panose="020B0604020202020204" pitchFamily="34" charset="0"/>
            </a:endParaRPr>
          </a:p>
        </p:txBody>
      </p:sp>
      <p:sp>
        <p:nvSpPr>
          <p:cNvPr id="4" name="Oval 8">
            <a:extLst>
              <a:ext uri="{FF2B5EF4-FFF2-40B4-BE49-F238E27FC236}">
                <a16:creationId xmlns:a16="http://schemas.microsoft.com/office/drawing/2014/main" id="{51131BCE-E0F8-4C3E-AAB4-4EB39673C243}"/>
              </a:ext>
            </a:extLst>
          </p:cNvPr>
          <p:cNvSpPr>
            <a:spLocks noChangeArrowheads="1"/>
          </p:cNvSpPr>
          <p:nvPr/>
        </p:nvSpPr>
        <p:spPr bwMode="auto">
          <a:xfrm>
            <a:off x="1825451" y="2227385"/>
            <a:ext cx="1676400" cy="1676400"/>
          </a:xfrm>
          <a:prstGeom prst="ellipse">
            <a:avLst/>
          </a:prstGeom>
          <a:solidFill>
            <a:srgbClr val="008080"/>
          </a:solidFill>
          <a:ln w="9525">
            <a:solidFill>
              <a:schemeClr val="tx1"/>
            </a:solidFill>
            <a:round/>
            <a:headEnd/>
            <a:tailEnd/>
          </a:ln>
        </p:spPr>
        <p:txBody>
          <a:bodyPr wrap="none" anchor="ctr"/>
          <a:lstStyle/>
          <a:p>
            <a:pPr algn="ctr"/>
            <a:r>
              <a:rPr lang="en-US" sz="5400" dirty="0">
                <a:latin typeface="Gotham Bold" pitchFamily="50" charset="0"/>
                <a:ea typeface="ＭＳ Ｐゴシック" pitchFamily="-105" charset="-128"/>
              </a:rPr>
              <a:t>A</a:t>
            </a:r>
          </a:p>
        </p:txBody>
      </p:sp>
      <p:sp>
        <p:nvSpPr>
          <p:cNvPr id="6" name="Oval 9">
            <a:extLst>
              <a:ext uri="{FF2B5EF4-FFF2-40B4-BE49-F238E27FC236}">
                <a16:creationId xmlns:a16="http://schemas.microsoft.com/office/drawing/2014/main" id="{97B589E3-B316-46FE-8A43-8B027DB85709}"/>
              </a:ext>
            </a:extLst>
          </p:cNvPr>
          <p:cNvSpPr>
            <a:spLocks noChangeArrowheads="1"/>
          </p:cNvSpPr>
          <p:nvPr/>
        </p:nvSpPr>
        <p:spPr bwMode="auto">
          <a:xfrm>
            <a:off x="4873451" y="2303585"/>
            <a:ext cx="1676400" cy="1600200"/>
          </a:xfrm>
          <a:prstGeom prst="ellipse">
            <a:avLst/>
          </a:prstGeom>
          <a:solidFill>
            <a:srgbClr val="00FFFF"/>
          </a:solidFill>
          <a:ln w="9525">
            <a:solidFill>
              <a:schemeClr val="tx1"/>
            </a:solidFill>
            <a:round/>
            <a:headEnd/>
            <a:tailEnd/>
          </a:ln>
        </p:spPr>
        <p:txBody>
          <a:bodyPr wrap="none" anchor="ctr"/>
          <a:lstStyle/>
          <a:p>
            <a:pPr algn="ctr"/>
            <a:r>
              <a:rPr lang="en-US" sz="5400" dirty="0">
                <a:solidFill>
                  <a:schemeClr val="tx1"/>
                </a:solidFill>
                <a:latin typeface="Gotham Bold" pitchFamily="50" charset="0"/>
                <a:ea typeface="ＭＳ Ｐゴシック" pitchFamily="-105" charset="-128"/>
              </a:rPr>
              <a:t>B</a:t>
            </a:r>
          </a:p>
        </p:txBody>
      </p:sp>
      <p:sp>
        <p:nvSpPr>
          <p:cNvPr id="7" name="Oval 10">
            <a:extLst>
              <a:ext uri="{FF2B5EF4-FFF2-40B4-BE49-F238E27FC236}">
                <a16:creationId xmlns:a16="http://schemas.microsoft.com/office/drawing/2014/main" id="{A9E2D928-92CC-4C5F-9583-D34134ABE417}"/>
              </a:ext>
            </a:extLst>
          </p:cNvPr>
          <p:cNvSpPr>
            <a:spLocks noChangeArrowheads="1"/>
          </p:cNvSpPr>
          <p:nvPr/>
        </p:nvSpPr>
        <p:spPr bwMode="auto">
          <a:xfrm>
            <a:off x="7921451" y="2227385"/>
            <a:ext cx="1752600" cy="1676400"/>
          </a:xfrm>
          <a:prstGeom prst="ellipse">
            <a:avLst/>
          </a:prstGeom>
          <a:solidFill>
            <a:srgbClr val="008080"/>
          </a:solidFill>
          <a:ln w="9525">
            <a:solidFill>
              <a:schemeClr val="tx1"/>
            </a:solidFill>
            <a:round/>
            <a:headEnd/>
            <a:tailEnd/>
          </a:ln>
        </p:spPr>
        <p:txBody>
          <a:bodyPr wrap="none" anchor="ctr"/>
          <a:lstStyle/>
          <a:p>
            <a:pPr algn="ctr"/>
            <a:r>
              <a:rPr lang="en-US" sz="5400" dirty="0">
                <a:latin typeface="Gotham Bold" pitchFamily="50" charset="0"/>
                <a:ea typeface="ＭＳ Ｐゴシック" pitchFamily="-105" charset="-128"/>
              </a:rPr>
              <a:t>C</a:t>
            </a:r>
          </a:p>
        </p:txBody>
      </p:sp>
      <p:sp>
        <p:nvSpPr>
          <p:cNvPr id="8" name="Rectangle 14">
            <a:extLst>
              <a:ext uri="{FF2B5EF4-FFF2-40B4-BE49-F238E27FC236}">
                <a16:creationId xmlns:a16="http://schemas.microsoft.com/office/drawing/2014/main" id="{878C7B8A-B8F7-404B-BB99-746088D9677E}"/>
              </a:ext>
            </a:extLst>
          </p:cNvPr>
          <p:cNvSpPr>
            <a:spLocks noChangeArrowheads="1"/>
          </p:cNvSpPr>
          <p:nvPr/>
        </p:nvSpPr>
        <p:spPr bwMode="auto">
          <a:xfrm>
            <a:off x="1596851" y="4056185"/>
            <a:ext cx="2362200" cy="838200"/>
          </a:xfrm>
          <a:prstGeom prst="rect">
            <a:avLst/>
          </a:prstGeom>
          <a:solidFill>
            <a:srgbClr val="008080"/>
          </a:solidFill>
          <a:ln w="9525">
            <a:solidFill>
              <a:schemeClr val="tx1"/>
            </a:solidFill>
            <a:miter lim="800000"/>
            <a:headEnd/>
            <a:tailEnd/>
          </a:ln>
        </p:spPr>
        <p:txBody>
          <a:bodyPr wrap="none" anchor="ctr"/>
          <a:lstStyle/>
          <a:p>
            <a:pPr algn="ctr"/>
            <a:r>
              <a:rPr lang="en-US" sz="1800" dirty="0">
                <a:latin typeface="Gotham Medium" panose="02000604030000020004" pitchFamily="50" charset="0"/>
                <a:ea typeface="ＭＳ Ｐゴシック" pitchFamily="-105" charset="-128"/>
              </a:rPr>
              <a:t>Antecedent:</a:t>
            </a:r>
          </a:p>
          <a:p>
            <a:pPr algn="ctr"/>
            <a:r>
              <a:rPr lang="en-US" sz="1800" dirty="0">
                <a:latin typeface="Gotham Medium" panose="02000604030000020004" pitchFamily="50" charset="0"/>
                <a:ea typeface="ＭＳ Ｐゴシック" pitchFamily="-105" charset="-128"/>
              </a:rPr>
              <a:t>Happens Before </a:t>
            </a:r>
          </a:p>
          <a:p>
            <a:pPr algn="ctr"/>
            <a:r>
              <a:rPr lang="en-US" sz="1800" dirty="0">
                <a:latin typeface="Gotham Medium" panose="02000604030000020004" pitchFamily="50" charset="0"/>
                <a:ea typeface="ＭＳ Ｐゴシック" pitchFamily="-105" charset="-128"/>
              </a:rPr>
              <a:t>Behavior</a:t>
            </a:r>
          </a:p>
        </p:txBody>
      </p:sp>
      <p:sp>
        <p:nvSpPr>
          <p:cNvPr id="9" name="Rectangle 15">
            <a:extLst>
              <a:ext uri="{FF2B5EF4-FFF2-40B4-BE49-F238E27FC236}">
                <a16:creationId xmlns:a16="http://schemas.microsoft.com/office/drawing/2014/main" id="{42ACB8BD-38B7-4136-8545-0EE010B18962}"/>
              </a:ext>
            </a:extLst>
          </p:cNvPr>
          <p:cNvSpPr>
            <a:spLocks noChangeArrowheads="1"/>
          </p:cNvSpPr>
          <p:nvPr/>
        </p:nvSpPr>
        <p:spPr bwMode="auto">
          <a:xfrm>
            <a:off x="4797251" y="4056185"/>
            <a:ext cx="2057400" cy="838200"/>
          </a:xfrm>
          <a:prstGeom prst="rect">
            <a:avLst/>
          </a:prstGeom>
          <a:solidFill>
            <a:srgbClr val="00FFFF"/>
          </a:solidFill>
          <a:ln w="9525">
            <a:solidFill>
              <a:schemeClr val="tx1"/>
            </a:solidFill>
            <a:miter lim="800000"/>
            <a:headEnd/>
            <a:tailEnd/>
          </a:ln>
        </p:spPr>
        <p:txBody>
          <a:bodyPr wrap="none" anchor="ctr"/>
          <a:lstStyle/>
          <a:p>
            <a:pPr algn="ctr"/>
            <a:r>
              <a:rPr lang="en-US" sz="1800" dirty="0">
                <a:solidFill>
                  <a:schemeClr val="tx1"/>
                </a:solidFill>
                <a:latin typeface="Gotham Medium" panose="02000604030000020004" pitchFamily="50" charset="0"/>
                <a:ea typeface="ＭＳ Ｐゴシック" pitchFamily="-105" charset="-128"/>
              </a:rPr>
              <a:t>Behavior: Child</a:t>
            </a:r>
          </a:p>
          <a:p>
            <a:pPr algn="ctr"/>
            <a:r>
              <a:rPr lang="en-US" sz="1800" dirty="0">
                <a:solidFill>
                  <a:schemeClr val="tx1"/>
                </a:solidFill>
                <a:latin typeface="Gotham Medium" panose="02000604030000020004" pitchFamily="50" charset="0"/>
                <a:ea typeface="ＭＳ Ｐゴシック" pitchFamily="-105" charset="-128"/>
              </a:rPr>
              <a:t>Response</a:t>
            </a:r>
          </a:p>
        </p:txBody>
      </p:sp>
      <p:sp>
        <p:nvSpPr>
          <p:cNvPr id="10" name="WordArt 16">
            <a:extLst>
              <a:ext uri="{FF2B5EF4-FFF2-40B4-BE49-F238E27FC236}">
                <a16:creationId xmlns:a16="http://schemas.microsoft.com/office/drawing/2014/main" id="{34EEB097-8FC6-4218-BC0C-5CF8C92963B3}"/>
              </a:ext>
            </a:extLst>
          </p:cNvPr>
          <p:cNvSpPr>
            <a:spLocks noChangeArrowheads="1" noChangeShapeType="1" noTextEdit="1"/>
          </p:cNvSpPr>
          <p:nvPr/>
        </p:nvSpPr>
        <p:spPr bwMode="auto">
          <a:xfrm>
            <a:off x="228600" y="1752600"/>
            <a:ext cx="2514600" cy="990600"/>
          </a:xfrm>
          <a:prstGeom prst="rect">
            <a:avLst/>
          </a:prstGeom>
        </p:spPr>
        <p:txBody>
          <a:bodyPr wrap="none" fromWordArt="1">
            <a:prstTxWarp prst="textDeflate">
              <a:avLst>
                <a:gd name="adj" fmla="val 26227"/>
              </a:avLst>
            </a:prstTxWarp>
          </a:bodyPr>
          <a:lstStyle/>
          <a:p>
            <a:pPr algn="ctr"/>
            <a:endParaRPr lang="en-US" sz="3600" kern="10" dirty="0">
              <a:ln w="9525">
                <a:solidFill>
                  <a:srgbClr val="000000"/>
                </a:solidFill>
                <a:round/>
                <a:headEnd/>
                <a:tailEnd/>
              </a:ln>
              <a:solidFill>
                <a:srgbClr val="008080"/>
              </a:solidFill>
              <a:latin typeface="Gotham Black" panose="02000603040000020004" pitchFamily="2" charset="0"/>
            </a:endParaRPr>
          </a:p>
        </p:txBody>
      </p:sp>
      <p:sp>
        <p:nvSpPr>
          <p:cNvPr id="12" name="Rectangle 19">
            <a:extLst>
              <a:ext uri="{FF2B5EF4-FFF2-40B4-BE49-F238E27FC236}">
                <a16:creationId xmlns:a16="http://schemas.microsoft.com/office/drawing/2014/main" id="{C02A8A62-D1E9-42AB-A77B-F0112E73F2CA}"/>
              </a:ext>
            </a:extLst>
          </p:cNvPr>
          <p:cNvSpPr>
            <a:spLocks noChangeArrowheads="1"/>
          </p:cNvSpPr>
          <p:nvPr/>
        </p:nvSpPr>
        <p:spPr bwMode="auto">
          <a:xfrm>
            <a:off x="7692851" y="4056185"/>
            <a:ext cx="2362200" cy="838200"/>
          </a:xfrm>
          <a:prstGeom prst="rect">
            <a:avLst/>
          </a:prstGeom>
          <a:solidFill>
            <a:srgbClr val="008080"/>
          </a:solidFill>
          <a:ln w="9525">
            <a:solidFill>
              <a:schemeClr val="tx1"/>
            </a:solidFill>
            <a:miter lim="800000"/>
            <a:headEnd/>
            <a:tailEnd/>
          </a:ln>
        </p:spPr>
        <p:txBody>
          <a:bodyPr wrap="none" anchor="ctr"/>
          <a:lstStyle/>
          <a:p>
            <a:pPr algn="ctr"/>
            <a:r>
              <a:rPr lang="en-US" sz="1800" dirty="0">
                <a:latin typeface="Gotham Medium" panose="02000604030000020004" pitchFamily="50" charset="0"/>
                <a:ea typeface="ＭＳ Ｐゴシック" pitchFamily="-105" charset="-128"/>
              </a:rPr>
              <a:t>Consequence: </a:t>
            </a:r>
          </a:p>
          <a:p>
            <a:pPr algn="ctr"/>
            <a:r>
              <a:rPr lang="en-US" sz="1800" dirty="0">
                <a:latin typeface="Gotham Medium" panose="02000604030000020004" pitchFamily="50" charset="0"/>
                <a:ea typeface="ＭＳ Ｐゴシック" pitchFamily="-105" charset="-128"/>
              </a:rPr>
              <a:t>Outcome of</a:t>
            </a:r>
          </a:p>
          <a:p>
            <a:pPr algn="ctr"/>
            <a:r>
              <a:rPr lang="en-US" sz="1800" dirty="0">
                <a:latin typeface="Gotham Medium" panose="02000604030000020004" pitchFamily="50" charset="0"/>
                <a:ea typeface="ＭＳ Ｐゴシック" pitchFamily="-105" charset="-128"/>
              </a:rPr>
              <a:t>Behavior</a:t>
            </a:r>
          </a:p>
        </p:txBody>
      </p:sp>
      <p:sp>
        <p:nvSpPr>
          <p:cNvPr id="13" name="WordArt 20">
            <a:extLst>
              <a:ext uri="{FF2B5EF4-FFF2-40B4-BE49-F238E27FC236}">
                <a16:creationId xmlns:a16="http://schemas.microsoft.com/office/drawing/2014/main" id="{29C56129-CA03-4DDD-860A-BD401C55CE63}"/>
              </a:ext>
            </a:extLst>
          </p:cNvPr>
          <p:cNvSpPr>
            <a:spLocks noChangeArrowheads="1" noChangeShapeType="1" noTextEdit="1"/>
          </p:cNvSpPr>
          <p:nvPr/>
        </p:nvSpPr>
        <p:spPr bwMode="auto">
          <a:xfrm>
            <a:off x="6248400" y="1752600"/>
            <a:ext cx="2657475" cy="990600"/>
          </a:xfrm>
          <a:prstGeom prst="rect">
            <a:avLst/>
          </a:prstGeom>
        </p:spPr>
        <p:txBody>
          <a:bodyPr wrap="none" fromWordArt="1">
            <a:prstTxWarp prst="textDeflate">
              <a:avLst>
                <a:gd name="adj" fmla="val 26227"/>
              </a:avLst>
            </a:prstTxWarp>
          </a:bodyPr>
          <a:lstStyle/>
          <a:p>
            <a:pPr algn="ctr"/>
            <a:endParaRPr lang="en-US" sz="3600" kern="10" dirty="0">
              <a:ln w="9525">
                <a:solidFill>
                  <a:srgbClr val="000000"/>
                </a:solidFill>
                <a:round/>
                <a:headEnd/>
                <a:tailEnd/>
              </a:ln>
              <a:solidFill>
                <a:srgbClr val="008080"/>
              </a:solidFill>
              <a:latin typeface="Impact"/>
            </a:endParaRPr>
          </a:p>
        </p:txBody>
      </p:sp>
      <p:sp>
        <p:nvSpPr>
          <p:cNvPr id="3" name="Rectangle 2">
            <a:extLst>
              <a:ext uri="{FF2B5EF4-FFF2-40B4-BE49-F238E27FC236}">
                <a16:creationId xmlns:a16="http://schemas.microsoft.com/office/drawing/2014/main" id="{22063275-BE91-4E70-84DD-C99BAB4607BE}"/>
              </a:ext>
            </a:extLst>
          </p:cNvPr>
          <p:cNvSpPr/>
          <p:nvPr/>
        </p:nvSpPr>
        <p:spPr>
          <a:xfrm>
            <a:off x="1596851" y="1401635"/>
            <a:ext cx="2310697" cy="523220"/>
          </a:xfrm>
          <a:prstGeom prst="rect">
            <a:avLst/>
          </a:prstGeom>
        </p:spPr>
        <p:txBody>
          <a:bodyPr wrap="none">
            <a:spAutoFit/>
          </a:bodyPr>
          <a:lstStyle/>
          <a:p>
            <a:pPr algn="ctr"/>
            <a:r>
              <a:rPr lang="en-US" sz="2800" kern="10" dirty="0">
                <a:ln w="9525">
                  <a:solidFill>
                    <a:schemeClr val="tx1"/>
                  </a:solidFill>
                  <a:round/>
                  <a:headEnd/>
                  <a:tailEnd/>
                </a:ln>
                <a:solidFill>
                  <a:sysClr val="windowText" lastClr="000000"/>
                </a:solidFill>
                <a:latin typeface="Gotham Bold" pitchFamily="50" charset="0"/>
              </a:rPr>
              <a:t>Antecedent</a:t>
            </a:r>
          </a:p>
        </p:txBody>
      </p:sp>
      <p:sp>
        <p:nvSpPr>
          <p:cNvPr id="14" name="Rectangle 13">
            <a:extLst>
              <a:ext uri="{FF2B5EF4-FFF2-40B4-BE49-F238E27FC236}">
                <a16:creationId xmlns:a16="http://schemas.microsoft.com/office/drawing/2014/main" id="{183BEF2A-027E-4C6F-90A8-A6AB21E348B5}"/>
              </a:ext>
            </a:extLst>
          </p:cNvPr>
          <p:cNvSpPr/>
          <p:nvPr/>
        </p:nvSpPr>
        <p:spPr>
          <a:xfrm>
            <a:off x="4784230" y="1401635"/>
            <a:ext cx="1807739" cy="523220"/>
          </a:xfrm>
          <a:prstGeom prst="rect">
            <a:avLst/>
          </a:prstGeom>
        </p:spPr>
        <p:txBody>
          <a:bodyPr wrap="none">
            <a:spAutoFit/>
          </a:bodyPr>
          <a:lstStyle/>
          <a:p>
            <a:pPr algn="ctr"/>
            <a:r>
              <a:rPr lang="en-US" sz="2800" kern="10" dirty="0">
                <a:ln w="9525">
                  <a:solidFill>
                    <a:schemeClr val="tx1"/>
                  </a:solidFill>
                  <a:round/>
                  <a:headEnd/>
                  <a:tailEnd/>
                </a:ln>
                <a:solidFill>
                  <a:sysClr val="windowText" lastClr="000000"/>
                </a:solidFill>
                <a:latin typeface="Gotham Bold" pitchFamily="50" charset="0"/>
              </a:rPr>
              <a:t>Behavior</a:t>
            </a:r>
          </a:p>
        </p:txBody>
      </p:sp>
      <p:sp>
        <p:nvSpPr>
          <p:cNvPr id="15" name="Rectangle 14">
            <a:extLst>
              <a:ext uri="{FF2B5EF4-FFF2-40B4-BE49-F238E27FC236}">
                <a16:creationId xmlns:a16="http://schemas.microsoft.com/office/drawing/2014/main" id="{455A803B-ACF3-4F74-8574-57903120DBFE}"/>
              </a:ext>
            </a:extLst>
          </p:cNvPr>
          <p:cNvSpPr/>
          <p:nvPr/>
        </p:nvSpPr>
        <p:spPr>
          <a:xfrm>
            <a:off x="7417149" y="1391642"/>
            <a:ext cx="2637902" cy="523220"/>
          </a:xfrm>
          <a:prstGeom prst="rect">
            <a:avLst/>
          </a:prstGeom>
        </p:spPr>
        <p:txBody>
          <a:bodyPr wrap="none">
            <a:spAutoFit/>
          </a:bodyPr>
          <a:lstStyle/>
          <a:p>
            <a:pPr algn="ctr"/>
            <a:r>
              <a:rPr lang="en-US" sz="2800" kern="10" dirty="0">
                <a:ln w="9525">
                  <a:solidFill>
                    <a:schemeClr val="tx1"/>
                  </a:solidFill>
                  <a:round/>
                  <a:headEnd/>
                  <a:tailEnd/>
                </a:ln>
                <a:solidFill>
                  <a:sysClr val="windowText" lastClr="000000"/>
                </a:solidFill>
                <a:latin typeface="Gotham Bold" pitchFamily="50" charset="0"/>
              </a:rPr>
              <a:t>Consequence</a:t>
            </a:r>
          </a:p>
        </p:txBody>
      </p:sp>
    </p:spTree>
    <p:extLst>
      <p:ext uri="{BB962C8B-B14F-4D97-AF65-F5344CB8AC3E}">
        <p14:creationId xmlns:p14="http://schemas.microsoft.com/office/powerpoint/2010/main" val="3131599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autoUpdateAnimBg="0"/>
      <p:bldP spid="9" grpId="0" animBg="1" autoUpdateAnimBg="0"/>
      <p:bldP spid="12" grpId="0" animBg="1"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E49ACD7-AD56-9446-8FC6-5B52189FBD58}"/>
              </a:ext>
            </a:extLst>
          </p:cNvPr>
          <p:cNvSpPr>
            <a:spLocks noGrp="1"/>
          </p:cNvSpPr>
          <p:nvPr>
            <p:ph sz="quarter" idx="12"/>
          </p:nvPr>
        </p:nvSpPr>
        <p:spPr>
          <a:xfrm>
            <a:off x="628242" y="500987"/>
            <a:ext cx="10541328" cy="609600"/>
          </a:xfrm>
        </p:spPr>
        <p:txBody>
          <a:bodyPr/>
          <a:lstStyle/>
          <a:p>
            <a:r>
              <a:rPr lang="en-US" dirty="0"/>
              <a:t>Increasing Appropriate Behaviors</a:t>
            </a:r>
          </a:p>
        </p:txBody>
      </p:sp>
      <p:sp>
        <p:nvSpPr>
          <p:cNvPr id="9" name="TextBox 8"/>
          <p:cNvSpPr txBox="1"/>
          <p:nvPr/>
        </p:nvSpPr>
        <p:spPr>
          <a:xfrm>
            <a:off x="283029" y="1370209"/>
            <a:ext cx="11555620" cy="6001643"/>
          </a:xfrm>
          <a:prstGeom prst="rect">
            <a:avLst/>
          </a:prstGeom>
          <a:noFill/>
        </p:spPr>
        <p:txBody>
          <a:bodyPr wrap="square" rtlCol="0">
            <a:spAutoFit/>
          </a:bodyPr>
          <a:lstStyle/>
          <a:p>
            <a:pPr algn="ctr"/>
            <a:r>
              <a:rPr lang="en-US" sz="2000" dirty="0">
                <a:latin typeface="Gotham Medium" panose="02000604030000020004" pitchFamily="50" charset="0"/>
                <a:cs typeface="Arial" panose="020B0604020202020204" pitchFamily="34" charset="0"/>
              </a:rPr>
              <a:t>Teaching a New Behavior</a:t>
            </a:r>
          </a:p>
          <a:p>
            <a:pPr>
              <a:lnSpc>
                <a:spcPct val="90000"/>
              </a:lnSpc>
            </a:pPr>
            <a:endParaRPr lang="en-US" sz="2000" dirty="0">
              <a:latin typeface="Gotham Medium" panose="02000604030000020004" pitchFamily="50" charset="0"/>
              <a:cs typeface="Arial" panose="020B0604020202020204" pitchFamily="34" charset="0"/>
            </a:endParaRPr>
          </a:p>
          <a:p>
            <a:pPr>
              <a:lnSpc>
                <a:spcPct val="90000"/>
              </a:lnSpc>
            </a:pPr>
            <a:r>
              <a:rPr lang="en-US" sz="2000" dirty="0">
                <a:latin typeface="Gotham Medium" panose="02000604030000020004" pitchFamily="50" charset="0"/>
                <a:cs typeface="Arial" panose="020B0604020202020204" pitchFamily="34" charset="0"/>
              </a:rPr>
              <a:t>Cues are purposely used to increase a behavior that is not already happening</a:t>
            </a:r>
          </a:p>
          <a:p>
            <a:pPr>
              <a:lnSpc>
                <a:spcPct val="90000"/>
              </a:lnSpc>
            </a:pPr>
            <a:endParaRPr lang="en-US" sz="2000" dirty="0">
              <a:latin typeface="Gotham Book" panose="02000604040000020004" pitchFamily="50" charset="0"/>
              <a:cs typeface="Arial" panose="020B0604020202020204" pitchFamily="34" charset="0"/>
            </a:endParaRPr>
          </a:p>
          <a:p>
            <a:pPr lvl="2">
              <a:lnSpc>
                <a:spcPct val="90000"/>
              </a:lnSpc>
            </a:pPr>
            <a:r>
              <a:rPr lang="en-US" sz="2000" u="sng" dirty="0">
                <a:latin typeface="Gotham Medium" panose="02000604030000020004" pitchFamily="50" charset="0"/>
                <a:cs typeface="Arial" panose="020B0604020202020204" pitchFamily="34" charset="0"/>
              </a:rPr>
              <a:t>Antecedent:</a:t>
            </a:r>
            <a:r>
              <a:rPr lang="en-US" sz="2000" dirty="0">
                <a:latin typeface="Gotham Book" panose="02000604040000020004" pitchFamily="50" charset="0"/>
                <a:cs typeface="Arial" panose="020B0604020202020204" pitchFamily="34" charset="0"/>
              </a:rPr>
              <a:t> Creating an instruction/opportunity, situation, or indication that a	 behavior should take place</a:t>
            </a:r>
          </a:p>
          <a:p>
            <a:pPr lvl="2">
              <a:lnSpc>
                <a:spcPct val="90000"/>
              </a:lnSpc>
            </a:pPr>
            <a:endParaRPr lang="en-US" sz="2000" dirty="0">
              <a:latin typeface="Gotham Book" panose="02000604040000020004" pitchFamily="50" charset="0"/>
              <a:cs typeface="Arial" panose="020B0604020202020204" pitchFamily="34" charset="0"/>
            </a:endParaRPr>
          </a:p>
          <a:p>
            <a:pPr lvl="3">
              <a:lnSpc>
                <a:spcPct val="90000"/>
              </a:lnSpc>
            </a:pPr>
            <a:r>
              <a:rPr lang="en-US" sz="2000" dirty="0">
                <a:latin typeface="Gotham Book" panose="02000604040000020004" pitchFamily="50" charset="0"/>
                <a:cs typeface="Arial" panose="020B0604020202020204" pitchFamily="34" charset="0"/>
              </a:rPr>
              <a:t>	What is the child’s cue to engage in the behavior?</a:t>
            </a:r>
          </a:p>
          <a:p>
            <a:pPr lvl="2">
              <a:lnSpc>
                <a:spcPct val="90000"/>
              </a:lnSpc>
            </a:pPr>
            <a:endParaRPr lang="en-US" sz="2000" dirty="0">
              <a:latin typeface="Gotham Book" panose="02000604040000020004" pitchFamily="50" charset="0"/>
              <a:cs typeface="Arial" panose="020B0604020202020204" pitchFamily="34" charset="0"/>
            </a:endParaRPr>
          </a:p>
          <a:p>
            <a:pPr lvl="2">
              <a:lnSpc>
                <a:spcPct val="90000"/>
              </a:lnSpc>
            </a:pPr>
            <a:endParaRPr lang="en-US" sz="2000" dirty="0">
              <a:latin typeface="Gotham Book" panose="02000604040000020004" pitchFamily="50" charset="0"/>
              <a:cs typeface="Arial" panose="020B0604020202020204" pitchFamily="34" charset="0"/>
            </a:endParaRPr>
          </a:p>
          <a:p>
            <a:pPr lvl="2">
              <a:lnSpc>
                <a:spcPct val="90000"/>
              </a:lnSpc>
            </a:pPr>
            <a:r>
              <a:rPr lang="en-US" sz="2000" u="sng" dirty="0">
                <a:latin typeface="Gotham Medium" panose="02000604030000020004" pitchFamily="50" charset="0"/>
                <a:cs typeface="Arial" panose="020B0604020202020204" pitchFamily="34" charset="0"/>
              </a:rPr>
              <a:t>Behavior:</a:t>
            </a:r>
            <a:r>
              <a:rPr lang="en-US" sz="2000" dirty="0">
                <a:latin typeface="Gotham Medium" panose="02000604030000020004" pitchFamily="50" charset="0"/>
                <a:cs typeface="Arial" panose="020B0604020202020204" pitchFamily="34" charset="0"/>
              </a:rPr>
              <a:t> </a:t>
            </a:r>
            <a:r>
              <a:rPr lang="en-US" sz="2000" dirty="0">
                <a:latin typeface="Gotham Book" panose="02000604040000020004" pitchFamily="50" charset="0"/>
                <a:cs typeface="Arial" panose="020B0604020202020204" pitchFamily="34" charset="0"/>
              </a:rPr>
              <a:t>Teaching the correct/necessary skill</a:t>
            </a:r>
          </a:p>
          <a:p>
            <a:pPr lvl="2">
              <a:lnSpc>
                <a:spcPct val="90000"/>
              </a:lnSpc>
            </a:pPr>
            <a:endParaRPr lang="en-US" sz="2000" dirty="0">
              <a:latin typeface="Gotham Book" panose="02000604040000020004" pitchFamily="50" charset="0"/>
              <a:cs typeface="Arial" panose="020B0604020202020204" pitchFamily="34" charset="0"/>
            </a:endParaRPr>
          </a:p>
          <a:p>
            <a:pPr lvl="3">
              <a:lnSpc>
                <a:spcPct val="90000"/>
              </a:lnSpc>
            </a:pPr>
            <a:r>
              <a:rPr lang="en-US" sz="2000" dirty="0">
                <a:latin typeface="Gotham Book" panose="02000604040000020004" pitchFamily="50" charset="0"/>
                <a:cs typeface="Arial" panose="020B0604020202020204" pitchFamily="34" charset="0"/>
              </a:rPr>
              <a:t>	What response should take place, given the antecedent?</a:t>
            </a:r>
          </a:p>
          <a:p>
            <a:pPr lvl="3">
              <a:lnSpc>
                <a:spcPct val="90000"/>
              </a:lnSpc>
            </a:pPr>
            <a:endParaRPr lang="en-US" sz="2000" dirty="0">
              <a:latin typeface="Gotham Book" panose="02000604040000020004" pitchFamily="50" charset="0"/>
              <a:cs typeface="Arial" panose="020B0604020202020204" pitchFamily="34" charset="0"/>
            </a:endParaRPr>
          </a:p>
          <a:p>
            <a:pPr lvl="3">
              <a:lnSpc>
                <a:spcPct val="90000"/>
              </a:lnSpc>
            </a:pPr>
            <a:endParaRPr lang="en-US" sz="2000" dirty="0">
              <a:latin typeface="Gotham Book" panose="02000604040000020004" pitchFamily="50" charset="0"/>
              <a:cs typeface="Arial" panose="020B0604020202020204" pitchFamily="34" charset="0"/>
            </a:endParaRPr>
          </a:p>
          <a:p>
            <a:pPr lvl="2">
              <a:lnSpc>
                <a:spcPct val="90000"/>
              </a:lnSpc>
            </a:pPr>
            <a:r>
              <a:rPr lang="en-US" sz="2000" u="sng" dirty="0">
                <a:latin typeface="Gotham Medium" panose="02000604030000020004" pitchFamily="50" charset="0"/>
                <a:cs typeface="Arial" panose="020B0604020202020204" pitchFamily="34" charset="0"/>
              </a:rPr>
              <a:t>Consequence:</a:t>
            </a:r>
            <a:r>
              <a:rPr lang="en-US" sz="2000" dirty="0">
                <a:latin typeface="Gotham Book" panose="02000604040000020004" pitchFamily="50" charset="0"/>
                <a:cs typeface="Arial" panose="020B0604020202020204" pitchFamily="34" charset="0"/>
              </a:rPr>
              <a:t> Contingent reinforcement</a:t>
            </a:r>
          </a:p>
          <a:p>
            <a:pPr lvl="2">
              <a:lnSpc>
                <a:spcPct val="90000"/>
              </a:lnSpc>
            </a:pPr>
            <a:endParaRPr lang="en-US" sz="2000" dirty="0">
              <a:latin typeface="Gotham Book" panose="02000604040000020004" pitchFamily="50" charset="0"/>
              <a:cs typeface="Arial" panose="020B0604020202020204" pitchFamily="34" charset="0"/>
            </a:endParaRPr>
          </a:p>
          <a:p>
            <a:pPr lvl="3">
              <a:lnSpc>
                <a:spcPct val="90000"/>
              </a:lnSpc>
            </a:pPr>
            <a:r>
              <a:rPr lang="en-US" sz="2000" dirty="0">
                <a:latin typeface="Gotham Book" panose="02000604040000020004" pitchFamily="50" charset="0"/>
                <a:cs typeface="Arial" panose="020B0604020202020204" pitchFamily="34" charset="0"/>
              </a:rPr>
              <a:t>	Anything that is provided or taken away that strengthens or maintains the 	desired behavior</a:t>
            </a:r>
          </a:p>
          <a:p>
            <a:endParaRPr lang="en-US" sz="2000" dirty="0">
              <a:latin typeface="Gotham Book" panose="02000604040000020004" pitchFamily="50" charset="0"/>
              <a:cs typeface="Arial" panose="020B0604020202020204" pitchFamily="34" charset="0"/>
            </a:endParaRPr>
          </a:p>
          <a:p>
            <a:endParaRPr lang="en-US" sz="2000" dirty="0">
              <a:latin typeface="Gotham Book" panose="02000604040000020004" pitchFamily="50" charset="0"/>
              <a:cs typeface="Arial" panose="020B0604020202020204" pitchFamily="34" charset="0"/>
            </a:endParaRPr>
          </a:p>
        </p:txBody>
      </p:sp>
      <p:sp>
        <p:nvSpPr>
          <p:cNvPr id="10" name="Oval 8">
            <a:extLst>
              <a:ext uri="{FF2B5EF4-FFF2-40B4-BE49-F238E27FC236}">
                <a16:creationId xmlns:a16="http://schemas.microsoft.com/office/drawing/2014/main" id="{17DCDCA3-6A64-4A1E-947E-D68C950CB6AF}"/>
              </a:ext>
            </a:extLst>
          </p:cNvPr>
          <p:cNvSpPr>
            <a:spLocks noChangeArrowheads="1"/>
          </p:cNvSpPr>
          <p:nvPr/>
        </p:nvSpPr>
        <p:spPr bwMode="auto">
          <a:xfrm>
            <a:off x="283029" y="2684533"/>
            <a:ext cx="914400" cy="914400"/>
          </a:xfrm>
          <a:prstGeom prst="ellipse">
            <a:avLst/>
          </a:prstGeom>
          <a:solidFill>
            <a:srgbClr val="008080"/>
          </a:solidFill>
          <a:ln w="9525">
            <a:solidFill>
              <a:schemeClr val="tx1"/>
            </a:solidFill>
            <a:round/>
            <a:headEnd/>
            <a:tailEnd/>
          </a:ln>
        </p:spPr>
        <p:txBody>
          <a:bodyPr wrap="none" anchor="ctr"/>
          <a:lstStyle/>
          <a:p>
            <a:pPr algn="ctr"/>
            <a:r>
              <a:rPr lang="en-US" sz="5400" dirty="0">
                <a:latin typeface="Gotham Bold" pitchFamily="50" charset="0"/>
                <a:ea typeface="ＭＳ Ｐゴシック" pitchFamily="-105" charset="-128"/>
              </a:rPr>
              <a:t>A</a:t>
            </a:r>
          </a:p>
        </p:txBody>
      </p:sp>
      <p:sp>
        <p:nvSpPr>
          <p:cNvPr id="11" name="Oval 9">
            <a:extLst>
              <a:ext uri="{FF2B5EF4-FFF2-40B4-BE49-F238E27FC236}">
                <a16:creationId xmlns:a16="http://schemas.microsoft.com/office/drawing/2014/main" id="{9D467ABA-E333-4330-917B-644B281AC39F}"/>
              </a:ext>
            </a:extLst>
          </p:cNvPr>
          <p:cNvSpPr>
            <a:spLocks noChangeArrowheads="1"/>
          </p:cNvSpPr>
          <p:nvPr/>
        </p:nvSpPr>
        <p:spPr bwMode="auto">
          <a:xfrm>
            <a:off x="263908" y="4183932"/>
            <a:ext cx="914400" cy="914400"/>
          </a:xfrm>
          <a:prstGeom prst="ellipse">
            <a:avLst/>
          </a:prstGeom>
          <a:solidFill>
            <a:srgbClr val="00FFFF"/>
          </a:solidFill>
          <a:ln w="9525">
            <a:solidFill>
              <a:schemeClr val="tx1"/>
            </a:solidFill>
            <a:round/>
            <a:headEnd/>
            <a:tailEnd/>
          </a:ln>
        </p:spPr>
        <p:txBody>
          <a:bodyPr wrap="none" anchor="ctr"/>
          <a:lstStyle/>
          <a:p>
            <a:pPr algn="ctr"/>
            <a:r>
              <a:rPr lang="en-US" sz="5400" dirty="0">
                <a:solidFill>
                  <a:schemeClr val="tx1"/>
                </a:solidFill>
                <a:latin typeface="Gotham Bold" pitchFamily="50" charset="0"/>
                <a:ea typeface="ＭＳ Ｐゴシック" pitchFamily="-105" charset="-128"/>
              </a:rPr>
              <a:t>B</a:t>
            </a:r>
          </a:p>
        </p:txBody>
      </p:sp>
      <p:sp>
        <p:nvSpPr>
          <p:cNvPr id="12" name="Oval 8">
            <a:extLst>
              <a:ext uri="{FF2B5EF4-FFF2-40B4-BE49-F238E27FC236}">
                <a16:creationId xmlns:a16="http://schemas.microsoft.com/office/drawing/2014/main" id="{9A313A36-8BC1-4587-9124-B2D64CCC4B31}"/>
              </a:ext>
            </a:extLst>
          </p:cNvPr>
          <p:cNvSpPr>
            <a:spLocks noChangeArrowheads="1"/>
          </p:cNvSpPr>
          <p:nvPr/>
        </p:nvSpPr>
        <p:spPr bwMode="auto">
          <a:xfrm>
            <a:off x="283029" y="5683331"/>
            <a:ext cx="914400" cy="914400"/>
          </a:xfrm>
          <a:prstGeom prst="ellipse">
            <a:avLst/>
          </a:prstGeom>
          <a:solidFill>
            <a:srgbClr val="008080"/>
          </a:solidFill>
          <a:ln w="9525">
            <a:solidFill>
              <a:schemeClr val="tx1"/>
            </a:solidFill>
            <a:round/>
            <a:headEnd/>
            <a:tailEnd/>
          </a:ln>
        </p:spPr>
        <p:txBody>
          <a:bodyPr wrap="none" anchor="ctr"/>
          <a:lstStyle/>
          <a:p>
            <a:pPr algn="ctr"/>
            <a:r>
              <a:rPr lang="en-US" sz="5400" dirty="0">
                <a:latin typeface="Gotham Bold" pitchFamily="50" charset="0"/>
                <a:ea typeface="ＭＳ Ｐゴシック" pitchFamily="-105" charset="-128"/>
              </a:rPr>
              <a:t>C</a:t>
            </a:r>
          </a:p>
        </p:txBody>
      </p:sp>
    </p:spTree>
    <p:extLst>
      <p:ext uri="{BB962C8B-B14F-4D97-AF65-F5344CB8AC3E}">
        <p14:creationId xmlns:p14="http://schemas.microsoft.com/office/powerpoint/2010/main" val="36550645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E49ACD7-AD56-9446-8FC6-5B52189FBD58}"/>
              </a:ext>
            </a:extLst>
          </p:cNvPr>
          <p:cNvSpPr>
            <a:spLocks noGrp="1"/>
          </p:cNvSpPr>
          <p:nvPr>
            <p:ph sz="quarter" idx="12"/>
          </p:nvPr>
        </p:nvSpPr>
        <p:spPr>
          <a:xfrm>
            <a:off x="628242" y="500987"/>
            <a:ext cx="10541328" cy="609600"/>
          </a:xfrm>
        </p:spPr>
        <p:txBody>
          <a:bodyPr/>
          <a:lstStyle/>
          <a:p>
            <a:r>
              <a:rPr lang="en-US" dirty="0"/>
              <a:t>Example: Teaching a New Behavior</a:t>
            </a:r>
          </a:p>
        </p:txBody>
      </p:sp>
      <p:sp>
        <p:nvSpPr>
          <p:cNvPr id="9" name="TextBox 8"/>
          <p:cNvSpPr txBox="1"/>
          <p:nvPr/>
        </p:nvSpPr>
        <p:spPr>
          <a:xfrm>
            <a:off x="391019" y="1444453"/>
            <a:ext cx="11555620" cy="5324535"/>
          </a:xfrm>
          <a:prstGeom prst="rect">
            <a:avLst/>
          </a:prstGeom>
          <a:noFill/>
        </p:spPr>
        <p:txBody>
          <a:bodyPr wrap="square" rtlCol="0">
            <a:spAutoFit/>
          </a:bodyPr>
          <a:lstStyle/>
          <a:p>
            <a:pPr>
              <a:lnSpc>
                <a:spcPct val="90000"/>
              </a:lnSpc>
            </a:pPr>
            <a:endParaRPr lang="en-US" sz="2000" dirty="0">
              <a:latin typeface="Gotham Medium" panose="02000604030000020004" pitchFamily="50" charset="0"/>
              <a:cs typeface="Arial" panose="020B0604020202020204" pitchFamily="34" charset="0"/>
            </a:endParaRPr>
          </a:p>
          <a:p>
            <a:pPr>
              <a:lnSpc>
                <a:spcPct val="90000"/>
              </a:lnSpc>
            </a:pPr>
            <a:endParaRPr lang="en-US" sz="2000" dirty="0">
              <a:latin typeface="Gotham Book" panose="02000604040000020004" pitchFamily="50" charset="0"/>
              <a:cs typeface="Arial" panose="020B0604020202020204" pitchFamily="34" charset="0"/>
            </a:endParaRPr>
          </a:p>
          <a:p>
            <a:pPr lvl="2"/>
            <a:r>
              <a:rPr lang="en-US" sz="2200" u="sng" dirty="0">
                <a:latin typeface="Gotham Medium" panose="02000604030000020004" pitchFamily="50" charset="0"/>
              </a:rPr>
              <a:t>Antecedent:</a:t>
            </a:r>
            <a:r>
              <a:rPr lang="en-US" sz="2200" dirty="0">
                <a:latin typeface="Gotham Medium" panose="02000604030000020004" pitchFamily="50" charset="0"/>
              </a:rPr>
              <a:t>  </a:t>
            </a:r>
            <a:r>
              <a:rPr lang="en-US" sz="2200" dirty="0">
                <a:latin typeface="Gotham Book" panose="02000604040000020004" pitchFamily="50" charset="0"/>
              </a:rPr>
              <a:t>Parent and child are in front of a closed door and parent prompts child to say “open”</a:t>
            </a:r>
          </a:p>
          <a:p>
            <a:pPr lvl="2"/>
            <a:endParaRPr lang="en-US" sz="2200" dirty="0">
              <a:latin typeface="Gotham Medium" panose="02000604030000020004" pitchFamily="50" charset="0"/>
            </a:endParaRPr>
          </a:p>
          <a:p>
            <a:pPr lvl="2"/>
            <a:endParaRPr lang="en-US" sz="2200" dirty="0">
              <a:latin typeface="Gotham Medium" panose="02000604030000020004" pitchFamily="50" charset="0"/>
            </a:endParaRPr>
          </a:p>
          <a:p>
            <a:pPr lvl="2"/>
            <a:r>
              <a:rPr lang="en-US" sz="2200" u="sng" dirty="0">
                <a:latin typeface="Gotham Medium" panose="02000604030000020004" pitchFamily="50" charset="0"/>
              </a:rPr>
              <a:t>Behavior</a:t>
            </a:r>
            <a:r>
              <a:rPr lang="en-US" sz="2200" dirty="0">
                <a:latin typeface="Gotham Medium" panose="02000604030000020004" pitchFamily="50" charset="0"/>
              </a:rPr>
              <a:t>: </a:t>
            </a:r>
            <a:r>
              <a:rPr lang="en-US" sz="2200" dirty="0">
                <a:latin typeface="Gotham Book" panose="02000604040000020004" pitchFamily="50" charset="0"/>
              </a:rPr>
              <a:t>Child says “open”</a:t>
            </a:r>
          </a:p>
          <a:p>
            <a:pPr lvl="2"/>
            <a:endParaRPr lang="en-US" sz="2200" dirty="0">
              <a:latin typeface="Gotham Medium" panose="02000604030000020004" pitchFamily="50" charset="0"/>
            </a:endParaRPr>
          </a:p>
          <a:p>
            <a:pPr lvl="2"/>
            <a:endParaRPr lang="en-US" sz="2200" dirty="0">
              <a:latin typeface="Gotham Medium" panose="02000604030000020004" pitchFamily="50" charset="0"/>
            </a:endParaRPr>
          </a:p>
          <a:p>
            <a:pPr lvl="2"/>
            <a:r>
              <a:rPr lang="en-US" sz="2200" u="sng" dirty="0">
                <a:latin typeface="Gotham Medium" panose="02000604030000020004" pitchFamily="50" charset="0"/>
              </a:rPr>
              <a:t>Consequence</a:t>
            </a:r>
            <a:r>
              <a:rPr lang="en-US" sz="2200" dirty="0">
                <a:latin typeface="Gotham Medium" panose="02000604030000020004" pitchFamily="50" charset="0"/>
              </a:rPr>
              <a:t>: </a:t>
            </a:r>
            <a:r>
              <a:rPr lang="en-US" sz="2200" dirty="0">
                <a:latin typeface="Gotham Book" panose="02000604040000020004" pitchFamily="50" charset="0"/>
              </a:rPr>
              <a:t>Parent opens the door </a:t>
            </a:r>
          </a:p>
          <a:p>
            <a:pPr lvl="2"/>
            <a:endParaRPr lang="en-US" sz="2200" dirty="0">
              <a:latin typeface="Gotham Medium" panose="02000604030000020004" pitchFamily="50" charset="0"/>
            </a:endParaRPr>
          </a:p>
          <a:p>
            <a:pPr lvl="2"/>
            <a:endParaRPr lang="en-US" sz="2200" dirty="0">
              <a:latin typeface="Gotham Medium" panose="02000604030000020004" pitchFamily="50" charset="0"/>
            </a:endParaRPr>
          </a:p>
          <a:p>
            <a:pPr lvl="2"/>
            <a:r>
              <a:rPr lang="en-US" sz="2200" dirty="0">
                <a:latin typeface="Gotham Medium" panose="02000604030000020004" pitchFamily="50" charset="0"/>
              </a:rPr>
              <a:t>This positive consequence increases the likelihood that this child will say “open” the next time they are at the door. Learning has occurred!</a:t>
            </a:r>
          </a:p>
          <a:p>
            <a:endParaRPr lang="en-US" sz="2000" dirty="0">
              <a:latin typeface="Gotham Book" panose="02000604040000020004" pitchFamily="50" charset="0"/>
              <a:cs typeface="Arial" panose="020B0604020202020204" pitchFamily="34" charset="0"/>
            </a:endParaRPr>
          </a:p>
          <a:p>
            <a:endParaRPr lang="en-US" sz="2000" dirty="0">
              <a:latin typeface="Gotham Book" panose="02000604040000020004" pitchFamily="50" charset="0"/>
              <a:cs typeface="Arial" panose="020B0604020202020204" pitchFamily="34" charset="0"/>
            </a:endParaRPr>
          </a:p>
        </p:txBody>
      </p:sp>
      <p:sp>
        <p:nvSpPr>
          <p:cNvPr id="10" name="Oval 8">
            <a:extLst>
              <a:ext uri="{FF2B5EF4-FFF2-40B4-BE49-F238E27FC236}">
                <a16:creationId xmlns:a16="http://schemas.microsoft.com/office/drawing/2014/main" id="{17DCDCA3-6A64-4A1E-947E-D68C950CB6AF}"/>
              </a:ext>
            </a:extLst>
          </p:cNvPr>
          <p:cNvSpPr>
            <a:spLocks noChangeArrowheads="1"/>
          </p:cNvSpPr>
          <p:nvPr/>
        </p:nvSpPr>
        <p:spPr bwMode="auto">
          <a:xfrm>
            <a:off x="171042" y="1915790"/>
            <a:ext cx="914400" cy="914400"/>
          </a:xfrm>
          <a:prstGeom prst="ellipse">
            <a:avLst/>
          </a:prstGeom>
          <a:solidFill>
            <a:srgbClr val="008080"/>
          </a:solidFill>
          <a:ln w="9525">
            <a:solidFill>
              <a:schemeClr val="tx1"/>
            </a:solidFill>
            <a:round/>
            <a:headEnd/>
            <a:tailEnd/>
          </a:ln>
        </p:spPr>
        <p:txBody>
          <a:bodyPr wrap="none" anchor="ctr"/>
          <a:lstStyle/>
          <a:p>
            <a:pPr algn="ctr"/>
            <a:r>
              <a:rPr lang="en-US" sz="5400" dirty="0">
                <a:latin typeface="Gotham Bold" pitchFamily="50" charset="0"/>
                <a:ea typeface="ＭＳ Ｐゴシック" pitchFamily="-105" charset="-128"/>
              </a:rPr>
              <a:t>A</a:t>
            </a:r>
          </a:p>
        </p:txBody>
      </p:sp>
      <p:sp>
        <p:nvSpPr>
          <p:cNvPr id="11" name="Oval 9">
            <a:extLst>
              <a:ext uri="{FF2B5EF4-FFF2-40B4-BE49-F238E27FC236}">
                <a16:creationId xmlns:a16="http://schemas.microsoft.com/office/drawing/2014/main" id="{9D467ABA-E333-4330-917B-644B281AC39F}"/>
              </a:ext>
            </a:extLst>
          </p:cNvPr>
          <p:cNvSpPr>
            <a:spLocks noChangeArrowheads="1"/>
          </p:cNvSpPr>
          <p:nvPr/>
        </p:nvSpPr>
        <p:spPr bwMode="auto">
          <a:xfrm>
            <a:off x="171042" y="3130272"/>
            <a:ext cx="914400" cy="914400"/>
          </a:xfrm>
          <a:prstGeom prst="ellipse">
            <a:avLst/>
          </a:prstGeom>
          <a:solidFill>
            <a:srgbClr val="00FFFF"/>
          </a:solidFill>
          <a:ln w="9525">
            <a:solidFill>
              <a:schemeClr val="tx1"/>
            </a:solidFill>
            <a:round/>
            <a:headEnd/>
            <a:tailEnd/>
          </a:ln>
        </p:spPr>
        <p:txBody>
          <a:bodyPr wrap="none" anchor="ctr"/>
          <a:lstStyle/>
          <a:p>
            <a:pPr algn="ctr"/>
            <a:r>
              <a:rPr lang="en-US" sz="5400" dirty="0">
                <a:solidFill>
                  <a:schemeClr val="tx1"/>
                </a:solidFill>
                <a:latin typeface="Gotham Bold" pitchFamily="50" charset="0"/>
                <a:ea typeface="ＭＳ Ｐゴシック" pitchFamily="-105" charset="-128"/>
              </a:rPr>
              <a:t>B</a:t>
            </a:r>
          </a:p>
        </p:txBody>
      </p:sp>
      <p:sp>
        <p:nvSpPr>
          <p:cNvPr id="12" name="Oval 8">
            <a:extLst>
              <a:ext uri="{FF2B5EF4-FFF2-40B4-BE49-F238E27FC236}">
                <a16:creationId xmlns:a16="http://schemas.microsoft.com/office/drawing/2014/main" id="{9A313A36-8BC1-4587-9124-B2D64CCC4B31}"/>
              </a:ext>
            </a:extLst>
          </p:cNvPr>
          <p:cNvSpPr>
            <a:spLocks noChangeArrowheads="1"/>
          </p:cNvSpPr>
          <p:nvPr/>
        </p:nvSpPr>
        <p:spPr bwMode="auto">
          <a:xfrm>
            <a:off x="171042" y="4344754"/>
            <a:ext cx="914400" cy="914400"/>
          </a:xfrm>
          <a:prstGeom prst="ellipse">
            <a:avLst/>
          </a:prstGeom>
          <a:solidFill>
            <a:srgbClr val="008080"/>
          </a:solidFill>
          <a:ln w="9525">
            <a:solidFill>
              <a:schemeClr val="tx1"/>
            </a:solidFill>
            <a:round/>
            <a:headEnd/>
            <a:tailEnd/>
          </a:ln>
        </p:spPr>
        <p:txBody>
          <a:bodyPr wrap="none" anchor="ctr"/>
          <a:lstStyle/>
          <a:p>
            <a:pPr algn="ctr"/>
            <a:r>
              <a:rPr lang="en-US" sz="5400" dirty="0">
                <a:latin typeface="Gotham Bold" pitchFamily="50" charset="0"/>
                <a:ea typeface="ＭＳ Ｐゴシック" pitchFamily="-105" charset="-128"/>
              </a:rPr>
              <a:t>C</a:t>
            </a:r>
          </a:p>
        </p:txBody>
      </p:sp>
    </p:spTree>
    <p:extLst>
      <p:ext uri="{BB962C8B-B14F-4D97-AF65-F5344CB8AC3E}">
        <p14:creationId xmlns:p14="http://schemas.microsoft.com/office/powerpoint/2010/main" val="10028437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3">
            <a:extLst>
              <a:ext uri="{FF2B5EF4-FFF2-40B4-BE49-F238E27FC236}">
                <a16:creationId xmlns:a16="http://schemas.microsoft.com/office/drawing/2014/main" id="{7DE9999E-2F9A-584D-BBBF-304384578858}"/>
              </a:ext>
            </a:extLst>
          </p:cNvPr>
          <p:cNvSpPr txBox="1">
            <a:spLocks/>
          </p:cNvSpPr>
          <p:nvPr/>
        </p:nvSpPr>
        <p:spPr>
          <a:xfrm>
            <a:off x="812800" y="132766"/>
            <a:ext cx="5689600" cy="444500"/>
          </a:xfrm>
          <a:prstGeom prst="rect">
            <a:avLst/>
          </a:prstGeom>
        </p:spPr>
        <p:txBody>
          <a:bodyPr anchor="ctr" anchorCtr="0"/>
          <a:lstStyle>
            <a:lvl1pPr algn="l" rtl="0" eaLnBrk="0" fontAlgn="base" hangingPunct="0">
              <a:spcBef>
                <a:spcPct val="0"/>
              </a:spcBef>
              <a:spcAft>
                <a:spcPct val="0"/>
              </a:spcAft>
              <a:defRPr sz="3500" kern="1200">
                <a:solidFill>
                  <a:srgbClr val="007D99"/>
                </a:solidFill>
                <a:latin typeface="Gotham Book" pitchFamily="50" charset="0"/>
                <a:ea typeface="+mj-ea"/>
                <a:cs typeface="+mj-cs"/>
              </a:defRPr>
            </a:lvl1pPr>
            <a:lvl2pPr algn="l" rtl="0" eaLnBrk="0" fontAlgn="base" hangingPunct="0">
              <a:spcBef>
                <a:spcPct val="0"/>
              </a:spcBef>
              <a:spcAft>
                <a:spcPct val="0"/>
              </a:spcAft>
              <a:defRPr sz="3500">
                <a:solidFill>
                  <a:srgbClr val="007D99"/>
                </a:solidFill>
                <a:latin typeface="Gotham Book" pitchFamily="50" charset="0"/>
              </a:defRPr>
            </a:lvl2pPr>
            <a:lvl3pPr algn="l" rtl="0" eaLnBrk="0" fontAlgn="base" hangingPunct="0">
              <a:spcBef>
                <a:spcPct val="0"/>
              </a:spcBef>
              <a:spcAft>
                <a:spcPct val="0"/>
              </a:spcAft>
              <a:defRPr sz="3500">
                <a:solidFill>
                  <a:srgbClr val="007D99"/>
                </a:solidFill>
                <a:latin typeface="Gotham Book" pitchFamily="50" charset="0"/>
              </a:defRPr>
            </a:lvl3pPr>
            <a:lvl4pPr algn="l" rtl="0" eaLnBrk="0" fontAlgn="base" hangingPunct="0">
              <a:spcBef>
                <a:spcPct val="0"/>
              </a:spcBef>
              <a:spcAft>
                <a:spcPct val="0"/>
              </a:spcAft>
              <a:defRPr sz="3500">
                <a:solidFill>
                  <a:srgbClr val="007D99"/>
                </a:solidFill>
                <a:latin typeface="Gotham Book" pitchFamily="50" charset="0"/>
              </a:defRPr>
            </a:lvl4pPr>
            <a:lvl5pPr algn="l" rtl="0" eaLnBrk="0" fontAlgn="base" hangingPunct="0">
              <a:spcBef>
                <a:spcPct val="0"/>
              </a:spcBef>
              <a:spcAft>
                <a:spcPct val="0"/>
              </a:spcAft>
              <a:defRPr sz="3500">
                <a:solidFill>
                  <a:srgbClr val="007D99"/>
                </a:solidFill>
                <a:latin typeface="Gotham Book" pitchFamily="50" charset="0"/>
              </a:defRPr>
            </a:lvl5pPr>
            <a:lvl6pPr marL="457200" algn="l" rtl="0" fontAlgn="base">
              <a:spcBef>
                <a:spcPct val="0"/>
              </a:spcBef>
              <a:spcAft>
                <a:spcPct val="0"/>
              </a:spcAft>
              <a:defRPr sz="3500">
                <a:solidFill>
                  <a:srgbClr val="FF923F"/>
                </a:solidFill>
                <a:latin typeface="Gotham Light" pitchFamily="50" charset="0"/>
              </a:defRPr>
            </a:lvl6pPr>
            <a:lvl7pPr marL="914400" algn="l" rtl="0" fontAlgn="base">
              <a:spcBef>
                <a:spcPct val="0"/>
              </a:spcBef>
              <a:spcAft>
                <a:spcPct val="0"/>
              </a:spcAft>
              <a:defRPr sz="3500">
                <a:solidFill>
                  <a:srgbClr val="FF923F"/>
                </a:solidFill>
                <a:latin typeface="Gotham Light" pitchFamily="50" charset="0"/>
              </a:defRPr>
            </a:lvl7pPr>
            <a:lvl8pPr marL="1371600" algn="l" rtl="0" fontAlgn="base">
              <a:spcBef>
                <a:spcPct val="0"/>
              </a:spcBef>
              <a:spcAft>
                <a:spcPct val="0"/>
              </a:spcAft>
              <a:defRPr sz="3500">
                <a:solidFill>
                  <a:srgbClr val="FF923F"/>
                </a:solidFill>
                <a:latin typeface="Gotham Light" pitchFamily="50" charset="0"/>
              </a:defRPr>
            </a:lvl8pPr>
            <a:lvl9pPr marL="1828800" algn="l" rtl="0" fontAlgn="base">
              <a:spcBef>
                <a:spcPct val="0"/>
              </a:spcBef>
              <a:spcAft>
                <a:spcPct val="0"/>
              </a:spcAft>
              <a:defRPr sz="3500">
                <a:solidFill>
                  <a:srgbClr val="FF923F"/>
                </a:solidFill>
                <a:latin typeface="Gotham Light" pitchFamily="50" charset="0"/>
              </a:defRPr>
            </a:lvl9pPr>
          </a:lstStyle>
          <a:p>
            <a:endParaRPr lang="en-US" altLang="en-US" sz="1600" b="1" dirty="0">
              <a:solidFill>
                <a:schemeClr val="bg1"/>
              </a:solidFill>
              <a:latin typeface="Gotham Bold" pitchFamily="2" charset="0"/>
              <a:cs typeface="Gotham Bold" pitchFamily="2" charset="0"/>
            </a:endParaRPr>
          </a:p>
        </p:txBody>
      </p:sp>
      <p:graphicFrame>
        <p:nvGraphicFramePr>
          <p:cNvPr id="11" name="Content Placeholder 3">
            <a:extLst>
              <a:ext uri="{FF2B5EF4-FFF2-40B4-BE49-F238E27FC236}">
                <a16:creationId xmlns:a16="http://schemas.microsoft.com/office/drawing/2014/main" id="{141DDC1C-7C30-CA42-B9AD-5ACE5EFF2ECA}"/>
              </a:ext>
            </a:extLst>
          </p:cNvPr>
          <p:cNvGraphicFramePr>
            <a:graphicFrameLocks/>
          </p:cNvGraphicFramePr>
          <p:nvPr>
            <p:extLst>
              <p:ext uri="{D42A27DB-BD31-4B8C-83A1-F6EECF244321}">
                <p14:modId xmlns:p14="http://schemas.microsoft.com/office/powerpoint/2010/main" val="2616698000"/>
              </p:ext>
            </p:extLst>
          </p:nvPr>
        </p:nvGraphicFramePr>
        <p:xfrm>
          <a:off x="508000" y="1309824"/>
          <a:ext cx="10668000" cy="4511091"/>
        </p:xfrm>
        <a:graphic>
          <a:graphicData uri="http://schemas.openxmlformats.org/drawingml/2006/table">
            <a:tbl>
              <a:tblPr firstRow="1" bandRow="1">
                <a:tableStyleId>{5FD0F851-EC5A-4D38-B0AD-8093EC10F338}</a:tableStyleId>
              </a:tblPr>
              <a:tblGrid>
                <a:gridCol w="5334000">
                  <a:extLst>
                    <a:ext uri="{9D8B030D-6E8A-4147-A177-3AD203B41FA5}">
                      <a16:colId xmlns:a16="http://schemas.microsoft.com/office/drawing/2014/main" val="20000"/>
                    </a:ext>
                  </a:extLst>
                </a:gridCol>
                <a:gridCol w="5334000">
                  <a:extLst>
                    <a:ext uri="{9D8B030D-6E8A-4147-A177-3AD203B41FA5}">
                      <a16:colId xmlns:a16="http://schemas.microsoft.com/office/drawing/2014/main" val="20001"/>
                    </a:ext>
                  </a:extLst>
                </a:gridCol>
              </a:tblGrid>
              <a:tr h="406411">
                <a:tc gridSpan="2">
                  <a:txBody>
                    <a:bodyPr/>
                    <a:lstStyle/>
                    <a:p>
                      <a:pPr marL="0" algn="l" defTabSz="914099" rtl="0" eaLnBrk="1" fontAlgn="base" latinLnBrk="0" hangingPunct="1">
                        <a:spcBef>
                          <a:spcPct val="0"/>
                        </a:spcBef>
                        <a:spcAft>
                          <a:spcPct val="0"/>
                        </a:spcAft>
                      </a:pPr>
                      <a:r>
                        <a:rPr lang="en-US" sz="2200" b="0" i="0" kern="1200" dirty="0">
                          <a:ln>
                            <a:noFill/>
                          </a:ln>
                          <a:solidFill>
                            <a:srgbClr val="007A9B"/>
                          </a:solidFill>
                          <a:effectLst/>
                          <a:latin typeface="Gotham Medium" panose="02000604030000020004" pitchFamily="2" charset="0"/>
                          <a:ea typeface="+mn-ea"/>
                          <a:cs typeface="+mn-cs"/>
                        </a:rPr>
                        <a:t>Discrete Trial                                          </a:t>
                      </a:r>
                      <a:r>
                        <a:rPr lang="en-US" sz="2200" b="0" i="0" kern="1200" dirty="0">
                          <a:ln>
                            <a:noFill/>
                          </a:ln>
                          <a:solidFill>
                            <a:srgbClr val="007A9B"/>
                          </a:solidFill>
                          <a:effectLst/>
                          <a:latin typeface="Gotham Medium" panose="02000604030000020004" pitchFamily="2" charset="0"/>
                        </a:rPr>
                        <a:t>Naturalistic Behavioral</a:t>
                      </a:r>
                    </a:p>
                  </a:txBody>
                  <a:tcPr marL="162517" marR="162517" marT="60965" marB="60965"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pPr marL="0" algn="ctr" defTabSz="914099" rtl="0" eaLnBrk="1" fontAlgn="base" latinLnBrk="0" hangingPunct="1">
                        <a:spcBef>
                          <a:spcPct val="0"/>
                        </a:spcBef>
                        <a:spcAft>
                          <a:spcPct val="0"/>
                        </a:spcAft>
                      </a:pPr>
                      <a:endParaRPr lang="en-US" sz="2000" kern="1200" dirty="0">
                        <a:solidFill>
                          <a:srgbClr val="FFFFFF"/>
                        </a:solidFill>
                        <a:effectLst>
                          <a:outerShdw blurRad="38100" dist="38100" dir="2700000" algn="tl">
                            <a:srgbClr val="000000">
                              <a:alpha val="43137"/>
                            </a:srgbClr>
                          </a:outerShdw>
                        </a:effectLst>
                        <a:latin typeface="Calibri"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extLst>
                  <a:ext uri="{0D108BD9-81ED-4DB2-BD59-A6C34878D82A}">
                    <a16:rowId xmlns:a16="http://schemas.microsoft.com/office/drawing/2014/main" val="10000"/>
                  </a:ext>
                </a:extLst>
              </a:tr>
              <a:tr h="406411">
                <a:tc>
                  <a:txBody>
                    <a:bodyPr/>
                    <a:lstStyle/>
                    <a:p>
                      <a:r>
                        <a:rPr lang="en-US" sz="2000" dirty="0">
                          <a:latin typeface="Gotham Book" panose="02000604040000020004" pitchFamily="50" charset="0"/>
                        </a:rPr>
                        <a:t>Controlled and paced by the instructor.</a:t>
                      </a:r>
                    </a:p>
                  </a:txBody>
                  <a:tcPr marL="162517" marR="162517" marT="60965" marB="60965" anchor="ctr">
                    <a:lnT w="12700" cap="flat" cmpd="sng" algn="ctr">
                      <a:noFill/>
                      <a:prstDash val="solid"/>
                      <a:round/>
                      <a:headEnd type="none" w="med" len="med"/>
                      <a:tailEnd type="none" w="med" len="med"/>
                    </a:lnT>
                    <a:solidFill>
                      <a:schemeClr val="bg1">
                        <a:lumMod val="65000"/>
                        <a:alpha val="20000"/>
                      </a:schemeClr>
                    </a:solidFill>
                  </a:tcPr>
                </a:tc>
                <a:tc>
                  <a:txBody>
                    <a:bodyPr/>
                    <a:lstStyle/>
                    <a:p>
                      <a:pPr marL="0" algn="l" defTabSz="914099" rtl="0" eaLnBrk="1" fontAlgn="base" latinLnBrk="0" hangingPunct="1">
                        <a:spcBef>
                          <a:spcPct val="0"/>
                        </a:spcBef>
                        <a:spcAft>
                          <a:spcPct val="0"/>
                        </a:spcAft>
                        <a:defRPr/>
                      </a:pPr>
                      <a:r>
                        <a:rPr lang="en-US" sz="2000" kern="1200" dirty="0">
                          <a:solidFill>
                            <a:schemeClr val="tx1"/>
                          </a:solidFill>
                          <a:latin typeface="Gotham Book" panose="02000604040000020004" pitchFamily="50" charset="0"/>
                          <a:ea typeface="+mn-ea"/>
                          <a:cs typeface="+mn-cs"/>
                        </a:rPr>
                        <a:t>Learner-initiated, usually by requests or gestures for preferred items.</a:t>
                      </a:r>
                    </a:p>
                    <a:p>
                      <a:pPr marL="0" algn="l" defTabSz="914099" rtl="0" eaLnBrk="1" fontAlgn="base" latinLnBrk="0" hangingPunct="1">
                        <a:spcBef>
                          <a:spcPct val="0"/>
                        </a:spcBef>
                        <a:spcAft>
                          <a:spcPct val="0"/>
                        </a:spcAft>
                        <a:defRPr/>
                      </a:pPr>
                      <a:endParaRPr lang="en-US" sz="2000" kern="1200" dirty="0">
                        <a:solidFill>
                          <a:schemeClr val="tx1"/>
                        </a:solidFill>
                        <a:latin typeface="Gotham Book" panose="02000604040000020004" pitchFamily="50" charset="0"/>
                        <a:ea typeface="+mn-ea"/>
                        <a:cs typeface="+mn-cs"/>
                      </a:endParaRPr>
                    </a:p>
                  </a:txBody>
                  <a:tcPr marL="162517" marR="162517" marT="60965" marB="60965" anchor="ctr">
                    <a:lnT w="12700" cap="flat" cmpd="sng" algn="ctr">
                      <a:noFill/>
                      <a:prstDash val="solid"/>
                      <a:round/>
                      <a:headEnd type="none" w="med" len="med"/>
                      <a:tailEnd type="none" w="med" len="med"/>
                    </a:lnT>
                    <a:solidFill>
                      <a:schemeClr val="bg1">
                        <a:lumMod val="65000"/>
                        <a:alpha val="20000"/>
                      </a:schemeClr>
                    </a:solidFill>
                  </a:tcPr>
                </a:tc>
                <a:extLst>
                  <a:ext uri="{0D108BD9-81ED-4DB2-BD59-A6C34878D82A}">
                    <a16:rowId xmlns:a16="http://schemas.microsoft.com/office/drawing/2014/main" val="10001"/>
                  </a:ext>
                </a:extLst>
              </a:tr>
              <a:tr h="975371">
                <a:tc>
                  <a:txBody>
                    <a:bodyPr/>
                    <a:lstStyle/>
                    <a:p>
                      <a:pPr marL="0" marR="0" lvl="0" indent="0" algn="l" defTabSz="914099" rtl="0" eaLnBrk="1" fontAlgn="base" latinLnBrk="0" hangingPunct="1">
                        <a:lnSpc>
                          <a:spcPct val="100000"/>
                        </a:lnSpc>
                        <a:spcBef>
                          <a:spcPct val="0"/>
                        </a:spcBef>
                        <a:spcAft>
                          <a:spcPct val="0"/>
                        </a:spcAft>
                        <a:buClrTx/>
                        <a:buSzTx/>
                        <a:buFontTx/>
                        <a:buNone/>
                        <a:tabLst/>
                        <a:defRPr/>
                      </a:pPr>
                      <a:r>
                        <a:rPr lang="en-US" sz="1900" b="0" dirty="0">
                          <a:latin typeface="Gotham Book" panose="02000604040000020004" pitchFamily="50" charset="0"/>
                        </a:rPr>
                        <a:t>Often occurs in sit-down sessions; setting arranged to minimize distractions.</a:t>
                      </a:r>
                    </a:p>
                  </a:txBody>
                  <a:tcPr marL="162517" marR="162517" marT="60965" marB="60965" anchor="ctr"/>
                </a:tc>
                <a:tc>
                  <a:txBody>
                    <a:bodyPr/>
                    <a:lstStyle/>
                    <a:p>
                      <a:pPr marL="0" marR="0" lvl="0" indent="0" algn="l" defTabSz="914099" rtl="0" eaLnBrk="1" fontAlgn="base" latinLnBrk="0" hangingPunct="1">
                        <a:lnSpc>
                          <a:spcPct val="100000"/>
                        </a:lnSpc>
                        <a:spcBef>
                          <a:spcPct val="0"/>
                        </a:spcBef>
                        <a:spcAft>
                          <a:spcPct val="0"/>
                        </a:spcAft>
                        <a:buClrTx/>
                        <a:buSzTx/>
                        <a:buFontTx/>
                        <a:buNone/>
                        <a:tabLst/>
                        <a:defRPr/>
                      </a:pPr>
                      <a:r>
                        <a:rPr lang="en-US" sz="2000" kern="1200" dirty="0">
                          <a:solidFill>
                            <a:schemeClr val="tx1"/>
                          </a:solidFill>
                          <a:latin typeface="Gotham Book" panose="02000604040000020004" pitchFamily="50" charset="0"/>
                          <a:ea typeface="+mn-ea"/>
                          <a:cs typeface="+mn-cs"/>
                        </a:rPr>
                        <a:t>Occurs in the context of other activities; setting includes items of interest among naturally occurring stimuli.</a:t>
                      </a:r>
                    </a:p>
                  </a:txBody>
                  <a:tcPr marL="162517" marR="162517" marT="60965" marB="60965" anchor="ctr"/>
                </a:tc>
                <a:extLst>
                  <a:ext uri="{0D108BD9-81ED-4DB2-BD59-A6C34878D82A}">
                    <a16:rowId xmlns:a16="http://schemas.microsoft.com/office/drawing/2014/main" val="10002"/>
                  </a:ext>
                </a:extLst>
              </a:tr>
              <a:tr h="496575">
                <a:tc>
                  <a:txBody>
                    <a:bodyPr/>
                    <a:lstStyle/>
                    <a:p>
                      <a:pPr marL="0" marR="0" lvl="0" indent="0" algn="l" defTabSz="914099" rtl="0" eaLnBrk="1" fontAlgn="base" latinLnBrk="0" hangingPunct="1">
                        <a:lnSpc>
                          <a:spcPct val="100000"/>
                        </a:lnSpc>
                        <a:spcBef>
                          <a:spcPct val="0"/>
                        </a:spcBef>
                        <a:spcAft>
                          <a:spcPct val="0"/>
                        </a:spcAft>
                        <a:buClrTx/>
                        <a:buSzTx/>
                        <a:buFontTx/>
                        <a:buNone/>
                        <a:tabLst/>
                        <a:defRPr/>
                      </a:pPr>
                      <a:r>
                        <a:rPr lang="en-US" sz="1900" b="0" i="0" kern="1200" dirty="0">
                          <a:solidFill>
                            <a:schemeClr val="tx1"/>
                          </a:solidFill>
                          <a:effectLst/>
                          <a:latin typeface="Gotham Book" panose="02000604040000020004" pitchFamily="50" charset="0"/>
                          <a:ea typeface="+mn-ea"/>
                          <a:cs typeface="+mn-cs"/>
                        </a:rPr>
                        <a:t>Teaching stimuli typically teacher-selected items.</a:t>
                      </a:r>
                    </a:p>
                  </a:txBody>
                  <a:tcPr marL="162517" marR="162517" marT="60965" marB="60965" anchor="ctr">
                    <a:solidFill>
                      <a:schemeClr val="bg1">
                        <a:lumMod val="65000"/>
                        <a:alpha val="20000"/>
                      </a:schemeClr>
                    </a:solidFill>
                  </a:tcPr>
                </a:tc>
                <a:tc>
                  <a:txBody>
                    <a:bodyPr/>
                    <a:lstStyle/>
                    <a:p>
                      <a:pPr marL="0" algn="l" defTabSz="914099" rtl="0" eaLnBrk="1" fontAlgn="base" latinLnBrk="0" hangingPunct="1">
                        <a:spcBef>
                          <a:spcPct val="0"/>
                        </a:spcBef>
                        <a:spcAft>
                          <a:spcPct val="0"/>
                        </a:spcAft>
                        <a:defRPr/>
                      </a:pPr>
                      <a:r>
                        <a:rPr lang="en-US" sz="2000" kern="1200" dirty="0">
                          <a:solidFill>
                            <a:schemeClr val="tx1"/>
                          </a:solidFill>
                          <a:latin typeface="Gotham Book" panose="02000604040000020004" pitchFamily="50" charset="0"/>
                          <a:ea typeface="+mn-ea"/>
                          <a:cs typeface="+mn-cs"/>
                        </a:rPr>
                        <a:t>Stimuli used are learner-selected items.</a:t>
                      </a:r>
                    </a:p>
                  </a:txBody>
                  <a:tcPr marL="162517" marR="162517" marT="60965" marB="60965" anchor="ctr">
                    <a:solidFill>
                      <a:schemeClr val="bg1">
                        <a:lumMod val="65000"/>
                        <a:alpha val="20000"/>
                      </a:schemeClr>
                    </a:solidFill>
                  </a:tcPr>
                </a:tc>
                <a:extLst>
                  <a:ext uri="{0D108BD9-81ED-4DB2-BD59-A6C34878D82A}">
                    <a16:rowId xmlns:a16="http://schemas.microsoft.com/office/drawing/2014/main" val="10003"/>
                  </a:ext>
                </a:extLst>
              </a:tr>
              <a:tr h="975371">
                <a:tc>
                  <a:txBody>
                    <a:bodyPr/>
                    <a:lstStyle/>
                    <a:p>
                      <a:pPr marL="0" indent="0">
                        <a:lnSpc>
                          <a:spcPct val="90000"/>
                        </a:lnSpc>
                      </a:pPr>
                      <a:r>
                        <a:rPr lang="en-US" sz="1900" b="0" dirty="0">
                          <a:latin typeface="Gotham Book" panose="02000604040000020004" pitchFamily="50" charset="0"/>
                        </a:rPr>
                        <a:t>Reinforcers typically unrelated to teaching stimuli.</a:t>
                      </a:r>
                    </a:p>
                  </a:txBody>
                  <a:tcPr marL="162517" marR="162517" marT="60965" marB="60965" anchor="ctr"/>
                </a:tc>
                <a:tc>
                  <a:txBody>
                    <a:bodyPr/>
                    <a:lstStyle/>
                    <a:p>
                      <a:pPr marL="0" marR="0" lvl="0" indent="0" algn="l" defTabSz="914099" rtl="0" eaLnBrk="1" fontAlgn="base" latinLnBrk="0" hangingPunct="1">
                        <a:lnSpc>
                          <a:spcPct val="100000"/>
                        </a:lnSpc>
                        <a:spcBef>
                          <a:spcPct val="0"/>
                        </a:spcBef>
                        <a:spcAft>
                          <a:spcPct val="0"/>
                        </a:spcAft>
                        <a:buClrTx/>
                        <a:buSzTx/>
                        <a:buFontTx/>
                        <a:buNone/>
                        <a:tabLst/>
                        <a:defRPr/>
                      </a:pPr>
                      <a:r>
                        <a:rPr lang="en-US" sz="2000" kern="1200" dirty="0">
                          <a:solidFill>
                            <a:schemeClr val="tx1"/>
                          </a:solidFill>
                          <a:latin typeface="Gotham Book" panose="02000604040000020004" pitchFamily="50" charset="0"/>
                          <a:ea typeface="+mn-ea"/>
                          <a:cs typeface="+mn-cs"/>
                        </a:rPr>
                        <a:t>Contingent access to learner-selected items used as reinforcement.</a:t>
                      </a:r>
                    </a:p>
                  </a:txBody>
                  <a:tcPr marL="162517" marR="162517" marT="60965" marB="60965" anchor="ctr"/>
                </a:tc>
                <a:extLst>
                  <a:ext uri="{0D108BD9-81ED-4DB2-BD59-A6C34878D82A}">
                    <a16:rowId xmlns:a16="http://schemas.microsoft.com/office/drawing/2014/main" val="10004"/>
                  </a:ext>
                </a:extLst>
              </a:tr>
            </a:tbl>
          </a:graphicData>
        </a:graphic>
      </p:graphicFrame>
      <p:sp>
        <p:nvSpPr>
          <p:cNvPr id="7" name="TextBox 6">
            <a:extLst>
              <a:ext uri="{FF2B5EF4-FFF2-40B4-BE49-F238E27FC236}">
                <a16:creationId xmlns:a16="http://schemas.microsoft.com/office/drawing/2014/main" id="{07D4AAE2-50CA-FD41-B2AF-AC304DC4714F}"/>
              </a:ext>
            </a:extLst>
          </p:cNvPr>
          <p:cNvSpPr txBox="1"/>
          <p:nvPr/>
        </p:nvSpPr>
        <p:spPr>
          <a:xfrm>
            <a:off x="609600" y="482601"/>
            <a:ext cx="6550832" cy="584775"/>
          </a:xfrm>
          <a:prstGeom prst="rect">
            <a:avLst/>
          </a:prstGeom>
          <a:noFill/>
        </p:spPr>
        <p:txBody>
          <a:bodyPr wrap="none" rtlCol="0">
            <a:spAutoFit/>
          </a:bodyPr>
          <a:lstStyle/>
          <a:p>
            <a:r>
              <a:rPr lang="en-US" sz="3200" dirty="0">
                <a:solidFill>
                  <a:srgbClr val="007A9B"/>
                </a:solidFill>
                <a:latin typeface="Gotham Medium" panose="02000604030000020004" pitchFamily="2" charset="0"/>
              </a:rPr>
              <a:t>ABA Interventions for Autism </a:t>
            </a:r>
          </a:p>
        </p:txBody>
      </p:sp>
      <p:pic>
        <p:nvPicPr>
          <p:cNvPr id="8" name="Picture 7">
            <a:extLst>
              <a:ext uri="{FF2B5EF4-FFF2-40B4-BE49-F238E27FC236}">
                <a16:creationId xmlns:a16="http://schemas.microsoft.com/office/drawing/2014/main" id="{261A8A26-3172-1941-97CE-8F5941EF19BA}"/>
              </a:ext>
            </a:extLst>
          </p:cNvPr>
          <p:cNvPicPr>
            <a:picLocks noChangeAspect="1"/>
          </p:cNvPicPr>
          <p:nvPr/>
        </p:nvPicPr>
        <p:blipFill>
          <a:blip r:embed="rId3"/>
          <a:stretch>
            <a:fillRect/>
          </a:stretch>
        </p:blipFill>
        <p:spPr>
          <a:xfrm>
            <a:off x="10972800" y="351367"/>
            <a:ext cx="731520" cy="731520"/>
          </a:xfrm>
          <a:prstGeom prst="rect">
            <a:avLst/>
          </a:prstGeom>
        </p:spPr>
      </p:pic>
    </p:spTree>
    <p:extLst>
      <p:ext uri="{BB962C8B-B14F-4D97-AF65-F5344CB8AC3E}">
        <p14:creationId xmlns:p14="http://schemas.microsoft.com/office/powerpoint/2010/main" val="34245854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3">
            <a:extLst>
              <a:ext uri="{FF2B5EF4-FFF2-40B4-BE49-F238E27FC236}">
                <a16:creationId xmlns:a16="http://schemas.microsoft.com/office/drawing/2014/main" id="{7DE9999E-2F9A-584D-BBBF-304384578858}"/>
              </a:ext>
            </a:extLst>
          </p:cNvPr>
          <p:cNvSpPr txBox="1">
            <a:spLocks/>
          </p:cNvSpPr>
          <p:nvPr/>
        </p:nvSpPr>
        <p:spPr>
          <a:xfrm>
            <a:off x="812800" y="132766"/>
            <a:ext cx="5689600" cy="444500"/>
          </a:xfrm>
          <a:prstGeom prst="rect">
            <a:avLst/>
          </a:prstGeom>
        </p:spPr>
        <p:txBody>
          <a:bodyPr anchor="ctr" anchorCtr="0"/>
          <a:lstStyle>
            <a:lvl1pPr algn="l" rtl="0" eaLnBrk="0" fontAlgn="base" hangingPunct="0">
              <a:spcBef>
                <a:spcPct val="0"/>
              </a:spcBef>
              <a:spcAft>
                <a:spcPct val="0"/>
              </a:spcAft>
              <a:defRPr sz="3500" kern="1200">
                <a:solidFill>
                  <a:srgbClr val="007D99"/>
                </a:solidFill>
                <a:latin typeface="Gotham Book" pitchFamily="50" charset="0"/>
                <a:ea typeface="+mj-ea"/>
                <a:cs typeface="+mj-cs"/>
              </a:defRPr>
            </a:lvl1pPr>
            <a:lvl2pPr algn="l" rtl="0" eaLnBrk="0" fontAlgn="base" hangingPunct="0">
              <a:spcBef>
                <a:spcPct val="0"/>
              </a:spcBef>
              <a:spcAft>
                <a:spcPct val="0"/>
              </a:spcAft>
              <a:defRPr sz="3500">
                <a:solidFill>
                  <a:srgbClr val="007D99"/>
                </a:solidFill>
                <a:latin typeface="Gotham Book" pitchFamily="50" charset="0"/>
              </a:defRPr>
            </a:lvl2pPr>
            <a:lvl3pPr algn="l" rtl="0" eaLnBrk="0" fontAlgn="base" hangingPunct="0">
              <a:spcBef>
                <a:spcPct val="0"/>
              </a:spcBef>
              <a:spcAft>
                <a:spcPct val="0"/>
              </a:spcAft>
              <a:defRPr sz="3500">
                <a:solidFill>
                  <a:srgbClr val="007D99"/>
                </a:solidFill>
                <a:latin typeface="Gotham Book" pitchFamily="50" charset="0"/>
              </a:defRPr>
            </a:lvl3pPr>
            <a:lvl4pPr algn="l" rtl="0" eaLnBrk="0" fontAlgn="base" hangingPunct="0">
              <a:spcBef>
                <a:spcPct val="0"/>
              </a:spcBef>
              <a:spcAft>
                <a:spcPct val="0"/>
              </a:spcAft>
              <a:defRPr sz="3500">
                <a:solidFill>
                  <a:srgbClr val="007D99"/>
                </a:solidFill>
                <a:latin typeface="Gotham Book" pitchFamily="50" charset="0"/>
              </a:defRPr>
            </a:lvl4pPr>
            <a:lvl5pPr algn="l" rtl="0" eaLnBrk="0" fontAlgn="base" hangingPunct="0">
              <a:spcBef>
                <a:spcPct val="0"/>
              </a:spcBef>
              <a:spcAft>
                <a:spcPct val="0"/>
              </a:spcAft>
              <a:defRPr sz="3500">
                <a:solidFill>
                  <a:srgbClr val="007D99"/>
                </a:solidFill>
                <a:latin typeface="Gotham Book" pitchFamily="50" charset="0"/>
              </a:defRPr>
            </a:lvl5pPr>
            <a:lvl6pPr marL="457200" algn="l" rtl="0" fontAlgn="base">
              <a:spcBef>
                <a:spcPct val="0"/>
              </a:spcBef>
              <a:spcAft>
                <a:spcPct val="0"/>
              </a:spcAft>
              <a:defRPr sz="3500">
                <a:solidFill>
                  <a:srgbClr val="FF923F"/>
                </a:solidFill>
                <a:latin typeface="Gotham Light" pitchFamily="50" charset="0"/>
              </a:defRPr>
            </a:lvl6pPr>
            <a:lvl7pPr marL="914400" algn="l" rtl="0" fontAlgn="base">
              <a:spcBef>
                <a:spcPct val="0"/>
              </a:spcBef>
              <a:spcAft>
                <a:spcPct val="0"/>
              </a:spcAft>
              <a:defRPr sz="3500">
                <a:solidFill>
                  <a:srgbClr val="FF923F"/>
                </a:solidFill>
                <a:latin typeface="Gotham Light" pitchFamily="50" charset="0"/>
              </a:defRPr>
            </a:lvl7pPr>
            <a:lvl8pPr marL="1371600" algn="l" rtl="0" fontAlgn="base">
              <a:spcBef>
                <a:spcPct val="0"/>
              </a:spcBef>
              <a:spcAft>
                <a:spcPct val="0"/>
              </a:spcAft>
              <a:defRPr sz="3500">
                <a:solidFill>
                  <a:srgbClr val="FF923F"/>
                </a:solidFill>
                <a:latin typeface="Gotham Light" pitchFamily="50" charset="0"/>
              </a:defRPr>
            </a:lvl8pPr>
            <a:lvl9pPr marL="1828800" algn="l" rtl="0" fontAlgn="base">
              <a:spcBef>
                <a:spcPct val="0"/>
              </a:spcBef>
              <a:spcAft>
                <a:spcPct val="0"/>
              </a:spcAft>
              <a:defRPr sz="3500">
                <a:solidFill>
                  <a:srgbClr val="FF923F"/>
                </a:solidFill>
                <a:latin typeface="Gotham Light" pitchFamily="50" charset="0"/>
              </a:defRPr>
            </a:lvl9pPr>
          </a:lstStyle>
          <a:p>
            <a:endParaRPr lang="en-US" altLang="en-US" sz="1600" b="1" dirty="0">
              <a:solidFill>
                <a:schemeClr val="bg1"/>
              </a:solidFill>
              <a:latin typeface="Gotham Bold" pitchFamily="2" charset="0"/>
              <a:cs typeface="Gotham Bold" pitchFamily="2" charset="0"/>
            </a:endParaRPr>
          </a:p>
        </p:txBody>
      </p:sp>
      <p:graphicFrame>
        <p:nvGraphicFramePr>
          <p:cNvPr id="11" name="Content Placeholder 3">
            <a:extLst>
              <a:ext uri="{FF2B5EF4-FFF2-40B4-BE49-F238E27FC236}">
                <a16:creationId xmlns:a16="http://schemas.microsoft.com/office/drawing/2014/main" id="{141DDC1C-7C30-CA42-B9AD-5ACE5EFF2ECA}"/>
              </a:ext>
            </a:extLst>
          </p:cNvPr>
          <p:cNvGraphicFramePr>
            <a:graphicFrameLocks/>
          </p:cNvGraphicFramePr>
          <p:nvPr>
            <p:extLst>
              <p:ext uri="{D42A27DB-BD31-4B8C-83A1-F6EECF244321}">
                <p14:modId xmlns:p14="http://schemas.microsoft.com/office/powerpoint/2010/main" val="1206328726"/>
              </p:ext>
            </p:extLst>
          </p:nvPr>
        </p:nvGraphicFramePr>
        <p:xfrm>
          <a:off x="508000" y="1309824"/>
          <a:ext cx="10668000" cy="5123240"/>
        </p:xfrm>
        <a:graphic>
          <a:graphicData uri="http://schemas.openxmlformats.org/drawingml/2006/table">
            <a:tbl>
              <a:tblPr firstRow="1" bandRow="1">
                <a:tableStyleId>{5FD0F851-EC5A-4D38-B0AD-8093EC10F338}</a:tableStyleId>
              </a:tblPr>
              <a:tblGrid>
                <a:gridCol w="5334000">
                  <a:extLst>
                    <a:ext uri="{9D8B030D-6E8A-4147-A177-3AD203B41FA5}">
                      <a16:colId xmlns:a16="http://schemas.microsoft.com/office/drawing/2014/main" val="20000"/>
                    </a:ext>
                  </a:extLst>
                </a:gridCol>
                <a:gridCol w="5334000">
                  <a:extLst>
                    <a:ext uri="{9D8B030D-6E8A-4147-A177-3AD203B41FA5}">
                      <a16:colId xmlns:a16="http://schemas.microsoft.com/office/drawing/2014/main" val="20001"/>
                    </a:ext>
                  </a:extLst>
                </a:gridCol>
              </a:tblGrid>
              <a:tr h="406411">
                <a:tc gridSpan="2">
                  <a:txBody>
                    <a:bodyPr/>
                    <a:lstStyle/>
                    <a:p>
                      <a:pPr marL="0" algn="l" defTabSz="914099" rtl="0" eaLnBrk="1" fontAlgn="base" latinLnBrk="0" hangingPunct="1">
                        <a:spcBef>
                          <a:spcPct val="0"/>
                        </a:spcBef>
                        <a:spcAft>
                          <a:spcPct val="0"/>
                        </a:spcAft>
                      </a:pPr>
                      <a:r>
                        <a:rPr lang="en-US" sz="2200" b="0" i="0" kern="1200" dirty="0">
                          <a:ln>
                            <a:noFill/>
                          </a:ln>
                          <a:solidFill>
                            <a:srgbClr val="007A9B"/>
                          </a:solidFill>
                          <a:effectLst/>
                          <a:latin typeface="Gotham Medium" panose="02000604030000020004" pitchFamily="2" charset="0"/>
                          <a:ea typeface="+mn-ea"/>
                          <a:cs typeface="+mn-cs"/>
                        </a:rPr>
                        <a:t>Discrete Trial                                          </a:t>
                      </a:r>
                      <a:r>
                        <a:rPr lang="en-US" sz="2200" b="0" i="0" kern="1200" dirty="0">
                          <a:ln>
                            <a:noFill/>
                          </a:ln>
                          <a:solidFill>
                            <a:srgbClr val="007A9B"/>
                          </a:solidFill>
                          <a:effectLst/>
                          <a:latin typeface="Gotham Medium" panose="02000604030000020004" pitchFamily="2" charset="0"/>
                        </a:rPr>
                        <a:t>Naturalistic Behavioral</a:t>
                      </a:r>
                    </a:p>
                  </a:txBody>
                  <a:tcPr marL="162517" marR="162517" marT="60965" marB="60965"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pPr marL="0" algn="ctr" defTabSz="914099" rtl="0" eaLnBrk="1" fontAlgn="base" latinLnBrk="0" hangingPunct="1">
                        <a:spcBef>
                          <a:spcPct val="0"/>
                        </a:spcBef>
                        <a:spcAft>
                          <a:spcPct val="0"/>
                        </a:spcAft>
                      </a:pPr>
                      <a:endParaRPr lang="en-US" sz="2000" kern="1200" dirty="0">
                        <a:solidFill>
                          <a:srgbClr val="FFFFFF"/>
                        </a:solidFill>
                        <a:effectLst>
                          <a:outerShdw blurRad="38100" dist="38100" dir="2700000" algn="tl">
                            <a:srgbClr val="000000">
                              <a:alpha val="43137"/>
                            </a:srgbClr>
                          </a:outerShdw>
                        </a:effectLst>
                        <a:latin typeface="Calibri"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extLst>
                  <a:ext uri="{0D108BD9-81ED-4DB2-BD59-A6C34878D82A}">
                    <a16:rowId xmlns:a16="http://schemas.microsoft.com/office/drawing/2014/main" val="10000"/>
                  </a:ext>
                </a:extLst>
              </a:tr>
              <a:tr h="406411">
                <a:tc>
                  <a:txBody>
                    <a:bodyPr/>
                    <a:lstStyle/>
                    <a:p>
                      <a:pPr marL="0" algn="l" defTabSz="914099" rtl="0" eaLnBrk="1" fontAlgn="base" latinLnBrk="0" hangingPunct="1">
                        <a:spcBef>
                          <a:spcPct val="0"/>
                        </a:spcBef>
                        <a:spcAft>
                          <a:spcPct val="0"/>
                        </a:spcAft>
                        <a:defRPr/>
                      </a:pPr>
                      <a:r>
                        <a:rPr lang="en-US" sz="1900" b="0" i="0" kern="1200" dirty="0">
                          <a:effectLst/>
                          <a:latin typeface="Gotham Medium" panose="02000604030000020004" pitchFamily="50" charset="0"/>
                        </a:rPr>
                        <a:t>Teaching Names:</a:t>
                      </a:r>
                      <a:endParaRPr lang="en-US" sz="1900" b="0" i="0" kern="1200" dirty="0">
                        <a:solidFill>
                          <a:schemeClr val="tx1"/>
                        </a:solidFill>
                        <a:effectLst/>
                        <a:latin typeface="Gotham Medium" panose="02000604030000020004" pitchFamily="50" charset="0"/>
                        <a:ea typeface="+mn-ea"/>
                        <a:cs typeface="+mn-cs"/>
                      </a:endParaRPr>
                    </a:p>
                  </a:txBody>
                  <a:tcPr marL="162517" marR="162517" marT="60965" marB="60965" anchor="ctr">
                    <a:lnT w="12700" cap="flat" cmpd="sng" algn="ctr">
                      <a:noFill/>
                      <a:prstDash val="solid"/>
                      <a:round/>
                      <a:headEnd type="none" w="med" len="med"/>
                      <a:tailEnd type="none" w="med" len="med"/>
                    </a:lnT>
                    <a:solidFill>
                      <a:schemeClr val="bg1">
                        <a:lumMod val="65000"/>
                        <a:alpha val="20000"/>
                      </a:schemeClr>
                    </a:solidFill>
                  </a:tcPr>
                </a:tc>
                <a:tc>
                  <a:txBody>
                    <a:bodyPr/>
                    <a:lstStyle/>
                    <a:p>
                      <a:pPr marL="0" algn="l" defTabSz="914099" rtl="0" eaLnBrk="1" fontAlgn="base" latinLnBrk="0" hangingPunct="1">
                        <a:spcBef>
                          <a:spcPct val="0"/>
                        </a:spcBef>
                        <a:spcAft>
                          <a:spcPct val="0"/>
                        </a:spcAft>
                        <a:defRPr/>
                      </a:pPr>
                      <a:endParaRPr lang="en-US" sz="1100" b="0" i="0" kern="1200" dirty="0">
                        <a:solidFill>
                          <a:schemeClr val="tx1"/>
                        </a:solidFill>
                        <a:effectLst/>
                        <a:latin typeface="Gotham Book" panose="02000604040000020004" pitchFamily="2" charset="0"/>
                        <a:ea typeface="+mn-ea"/>
                        <a:cs typeface="+mn-cs"/>
                      </a:endParaRPr>
                    </a:p>
                  </a:txBody>
                  <a:tcPr marL="162517" marR="162517" marT="60965" marB="60965" anchor="ctr">
                    <a:lnT w="12700" cap="flat" cmpd="sng" algn="ctr">
                      <a:noFill/>
                      <a:prstDash val="solid"/>
                      <a:round/>
                      <a:headEnd type="none" w="med" len="med"/>
                      <a:tailEnd type="none" w="med" len="med"/>
                    </a:lnT>
                    <a:solidFill>
                      <a:schemeClr val="bg1">
                        <a:lumMod val="65000"/>
                        <a:alpha val="20000"/>
                      </a:schemeClr>
                    </a:solidFill>
                  </a:tcPr>
                </a:tc>
                <a:extLst>
                  <a:ext uri="{0D108BD9-81ED-4DB2-BD59-A6C34878D82A}">
                    <a16:rowId xmlns:a16="http://schemas.microsoft.com/office/drawing/2014/main" val="10001"/>
                  </a:ext>
                </a:extLst>
              </a:tr>
              <a:tr h="975371">
                <a:tc>
                  <a:txBody>
                    <a:bodyPr/>
                    <a:lstStyle/>
                    <a:p>
                      <a:pPr marL="0" marR="0" lvl="0" indent="0" algn="l" defTabSz="914099" rtl="0" eaLnBrk="1" fontAlgn="base" latinLnBrk="0" hangingPunct="1">
                        <a:lnSpc>
                          <a:spcPct val="100000"/>
                        </a:lnSpc>
                        <a:spcBef>
                          <a:spcPct val="0"/>
                        </a:spcBef>
                        <a:spcAft>
                          <a:spcPct val="0"/>
                        </a:spcAft>
                        <a:buClrTx/>
                        <a:buSzTx/>
                        <a:buFontTx/>
                        <a:buNone/>
                        <a:tabLst/>
                        <a:defRPr/>
                      </a:pPr>
                      <a:r>
                        <a:rPr lang="en-US" sz="1900" b="0" dirty="0">
                          <a:latin typeface="Gotham Book" panose="02000604040000020004" pitchFamily="50" charset="0"/>
                        </a:rPr>
                        <a:t>Using flashcards with photos of familiar people—reinforce correct name with edible</a:t>
                      </a:r>
                    </a:p>
                  </a:txBody>
                  <a:tcPr marL="162517" marR="162517" marT="60965" marB="60965" anchor="ctr"/>
                </a:tc>
                <a:tc>
                  <a:txBody>
                    <a:bodyPr/>
                    <a:lstStyle/>
                    <a:p>
                      <a:pPr marL="0" marR="0" lvl="0" indent="0" algn="l" defTabSz="914099" rtl="0" eaLnBrk="1" fontAlgn="base" latinLnBrk="0" hangingPunct="1">
                        <a:lnSpc>
                          <a:spcPct val="100000"/>
                        </a:lnSpc>
                        <a:spcBef>
                          <a:spcPct val="0"/>
                        </a:spcBef>
                        <a:spcAft>
                          <a:spcPct val="0"/>
                        </a:spcAft>
                        <a:buClrTx/>
                        <a:buSzTx/>
                        <a:buFontTx/>
                        <a:buNone/>
                        <a:tabLst/>
                        <a:defRPr/>
                      </a:pPr>
                      <a:r>
                        <a:rPr lang="en-US" sz="1900" b="0" dirty="0">
                          <a:latin typeface="Gotham Book" panose="02000604040000020004" pitchFamily="50" charset="0"/>
                        </a:rPr>
                        <a:t>Play with familiar people—reinforce correct name with tickles, etc. from that person</a:t>
                      </a:r>
                    </a:p>
                  </a:txBody>
                  <a:tcPr marL="162517" marR="162517" marT="60965" marB="60965" anchor="ctr"/>
                </a:tc>
                <a:extLst>
                  <a:ext uri="{0D108BD9-81ED-4DB2-BD59-A6C34878D82A}">
                    <a16:rowId xmlns:a16="http://schemas.microsoft.com/office/drawing/2014/main" val="10002"/>
                  </a:ext>
                </a:extLst>
              </a:tr>
              <a:tr h="496575">
                <a:tc>
                  <a:txBody>
                    <a:bodyPr/>
                    <a:lstStyle/>
                    <a:p>
                      <a:pPr marL="0" marR="0" lvl="0" indent="0" algn="l" defTabSz="914099" rtl="0" eaLnBrk="1" fontAlgn="base" latinLnBrk="0" hangingPunct="1">
                        <a:lnSpc>
                          <a:spcPct val="100000"/>
                        </a:lnSpc>
                        <a:spcBef>
                          <a:spcPct val="0"/>
                        </a:spcBef>
                        <a:spcAft>
                          <a:spcPct val="0"/>
                        </a:spcAft>
                        <a:buClrTx/>
                        <a:buSzTx/>
                        <a:buFontTx/>
                        <a:buNone/>
                        <a:tabLst/>
                        <a:defRPr/>
                      </a:pPr>
                      <a:r>
                        <a:rPr lang="en-US" sz="1900" b="0" i="0" kern="1200" dirty="0">
                          <a:solidFill>
                            <a:schemeClr val="tx1"/>
                          </a:solidFill>
                          <a:effectLst/>
                          <a:latin typeface="Gotham Medium" panose="02000604030000020004" pitchFamily="50" charset="0"/>
                          <a:ea typeface="+mn-ea"/>
                          <a:cs typeface="+mn-cs"/>
                        </a:rPr>
                        <a:t>Teaching Colors:</a:t>
                      </a:r>
                    </a:p>
                  </a:txBody>
                  <a:tcPr marL="162517" marR="162517" marT="60965" marB="60965" anchor="ctr">
                    <a:solidFill>
                      <a:schemeClr val="bg1">
                        <a:lumMod val="65000"/>
                        <a:alpha val="20000"/>
                      </a:schemeClr>
                    </a:solidFill>
                  </a:tcPr>
                </a:tc>
                <a:tc>
                  <a:txBody>
                    <a:bodyPr/>
                    <a:lstStyle/>
                    <a:p>
                      <a:pPr marL="0" algn="ctr" defTabSz="914099" rtl="0" eaLnBrk="1" fontAlgn="base" latinLnBrk="0" hangingPunct="1">
                        <a:spcBef>
                          <a:spcPct val="0"/>
                        </a:spcBef>
                        <a:spcAft>
                          <a:spcPct val="0"/>
                        </a:spcAft>
                        <a:defRPr/>
                      </a:pPr>
                      <a:endParaRPr lang="en-US" sz="2100" b="0" i="0" kern="1200" dirty="0">
                        <a:solidFill>
                          <a:srgbClr val="FFFFFF"/>
                        </a:solidFill>
                        <a:effectLst>
                          <a:outerShdw blurRad="38100" dist="38100" dir="2700000" algn="tl">
                            <a:srgbClr val="000000">
                              <a:alpha val="43137"/>
                            </a:srgbClr>
                          </a:outerShdw>
                        </a:effectLst>
                        <a:latin typeface="Gotham Book" panose="02000604040000020004" pitchFamily="2" charset="0"/>
                        <a:ea typeface="+mn-ea"/>
                        <a:cs typeface="+mn-cs"/>
                      </a:endParaRPr>
                    </a:p>
                  </a:txBody>
                  <a:tcPr marL="162517" marR="162517" marT="60965" marB="60965" anchor="ctr">
                    <a:solidFill>
                      <a:schemeClr val="bg1">
                        <a:lumMod val="65000"/>
                        <a:alpha val="20000"/>
                      </a:schemeClr>
                    </a:solidFill>
                  </a:tcPr>
                </a:tc>
                <a:extLst>
                  <a:ext uri="{0D108BD9-81ED-4DB2-BD59-A6C34878D82A}">
                    <a16:rowId xmlns:a16="http://schemas.microsoft.com/office/drawing/2014/main" val="10003"/>
                  </a:ext>
                </a:extLst>
              </a:tr>
              <a:tr h="975371">
                <a:tc>
                  <a:txBody>
                    <a:bodyPr/>
                    <a:lstStyle/>
                    <a:p>
                      <a:pPr marL="0" indent="0">
                        <a:lnSpc>
                          <a:spcPct val="90000"/>
                        </a:lnSpc>
                      </a:pPr>
                      <a:r>
                        <a:rPr lang="en-US" sz="1900" b="0" dirty="0">
                          <a:latin typeface="Gotham Book" panose="02000604040000020004" pitchFamily="50" charset="0"/>
                        </a:rPr>
                        <a:t>Using shapes that are different colors—reinforce correct color with access to preferred toy</a:t>
                      </a:r>
                    </a:p>
                  </a:txBody>
                  <a:tcPr marL="162517" marR="162517" marT="60965" marB="60965" anchor="ctr"/>
                </a:tc>
                <a:tc>
                  <a:txBody>
                    <a:bodyPr/>
                    <a:lstStyle/>
                    <a:p>
                      <a:pPr marL="0" marR="0" lvl="0" indent="0" algn="l" defTabSz="914099" rtl="0" eaLnBrk="1" fontAlgn="base" latinLnBrk="0" hangingPunct="1">
                        <a:lnSpc>
                          <a:spcPct val="100000"/>
                        </a:lnSpc>
                        <a:spcBef>
                          <a:spcPct val="0"/>
                        </a:spcBef>
                        <a:spcAft>
                          <a:spcPct val="0"/>
                        </a:spcAft>
                        <a:buClrTx/>
                        <a:buSzTx/>
                        <a:buFontTx/>
                        <a:buNone/>
                        <a:tabLst/>
                        <a:defRPr/>
                      </a:pPr>
                      <a:r>
                        <a:rPr lang="en-US" sz="1900" b="0" dirty="0">
                          <a:latin typeface="Gotham Book" panose="02000604040000020004" pitchFamily="50" charset="0"/>
                        </a:rPr>
                        <a:t>Using puzzle with different color pieces—reinforce correct color by placing piece in puzzle </a:t>
                      </a:r>
                    </a:p>
                  </a:txBody>
                  <a:tcPr marL="162517" marR="162517" marT="60965" marB="60965" anchor="ctr"/>
                </a:tc>
                <a:extLst>
                  <a:ext uri="{0D108BD9-81ED-4DB2-BD59-A6C34878D82A}">
                    <a16:rowId xmlns:a16="http://schemas.microsoft.com/office/drawing/2014/main" val="10004"/>
                  </a:ext>
                </a:extLst>
              </a:tr>
              <a:tr h="496575">
                <a:tc>
                  <a:txBody>
                    <a:bodyPr/>
                    <a:lstStyle/>
                    <a:p>
                      <a:pPr marL="0" algn="l" defTabSz="914099" rtl="0" eaLnBrk="1" fontAlgn="base" latinLnBrk="0" hangingPunct="1">
                        <a:spcBef>
                          <a:spcPct val="0"/>
                        </a:spcBef>
                        <a:spcAft>
                          <a:spcPct val="0"/>
                        </a:spcAft>
                        <a:defRPr/>
                      </a:pPr>
                      <a:r>
                        <a:rPr lang="en-US" sz="1900" b="0" i="0" kern="1200" dirty="0">
                          <a:solidFill>
                            <a:schemeClr val="tx1"/>
                          </a:solidFill>
                          <a:effectLst/>
                          <a:latin typeface="Gotham Medium" panose="02000604030000020004" pitchFamily="50" charset="0"/>
                          <a:ea typeface="+mn-ea"/>
                          <a:cs typeface="+mn-cs"/>
                        </a:rPr>
                        <a:t>Teaching Imitation: </a:t>
                      </a:r>
                    </a:p>
                  </a:txBody>
                  <a:tcPr marL="162517" marR="162517" marT="60965" marB="60965" anchor="ctr">
                    <a:solidFill>
                      <a:schemeClr val="bg1">
                        <a:lumMod val="65000"/>
                        <a:alpha val="20000"/>
                      </a:schemeClr>
                    </a:solidFill>
                  </a:tcPr>
                </a:tc>
                <a:tc>
                  <a:txBody>
                    <a:bodyPr/>
                    <a:lstStyle/>
                    <a:p>
                      <a:pPr marL="0" algn="ctr" defTabSz="914099" rtl="0" eaLnBrk="1" fontAlgn="base" latinLnBrk="0" hangingPunct="1">
                        <a:spcBef>
                          <a:spcPct val="0"/>
                        </a:spcBef>
                        <a:spcAft>
                          <a:spcPct val="0"/>
                        </a:spcAft>
                        <a:defRPr/>
                      </a:pPr>
                      <a:endParaRPr lang="en-US" sz="2100" b="0" i="0" kern="1200" dirty="0">
                        <a:solidFill>
                          <a:srgbClr val="FFFFFF"/>
                        </a:solidFill>
                        <a:effectLst>
                          <a:outerShdw blurRad="38100" dist="38100" dir="2700000" algn="tl">
                            <a:srgbClr val="000000">
                              <a:alpha val="43137"/>
                            </a:srgbClr>
                          </a:outerShdw>
                        </a:effectLst>
                        <a:latin typeface="Gotham Book" panose="02000604040000020004" pitchFamily="2" charset="0"/>
                        <a:ea typeface="+mn-ea"/>
                        <a:cs typeface="+mn-cs"/>
                      </a:endParaRPr>
                    </a:p>
                  </a:txBody>
                  <a:tcPr marL="162517" marR="162517" marT="60965" marB="60965" anchor="ctr">
                    <a:solidFill>
                      <a:schemeClr val="bg1">
                        <a:lumMod val="65000"/>
                        <a:alpha val="20000"/>
                      </a:schemeClr>
                    </a:solidFill>
                  </a:tcPr>
                </a:tc>
                <a:extLst>
                  <a:ext uri="{0D108BD9-81ED-4DB2-BD59-A6C34878D82A}">
                    <a16:rowId xmlns:a16="http://schemas.microsoft.com/office/drawing/2014/main" val="10005"/>
                  </a:ext>
                </a:extLst>
              </a:tr>
              <a:tr h="1259851">
                <a:tc>
                  <a:txBody>
                    <a:bodyPr/>
                    <a:lstStyle/>
                    <a:p>
                      <a:pPr marL="0" marR="0" lvl="0" indent="0" algn="l" defTabSz="914099" rtl="0" eaLnBrk="1" fontAlgn="base" latinLnBrk="0" hangingPunct="1">
                        <a:lnSpc>
                          <a:spcPct val="100000"/>
                        </a:lnSpc>
                        <a:spcBef>
                          <a:spcPct val="0"/>
                        </a:spcBef>
                        <a:spcAft>
                          <a:spcPct val="0"/>
                        </a:spcAft>
                        <a:buClrTx/>
                        <a:buSzTx/>
                        <a:buFontTx/>
                        <a:buNone/>
                        <a:tabLst/>
                        <a:defRPr/>
                      </a:pPr>
                      <a:r>
                        <a:rPr lang="en-US" sz="1900" b="0" kern="1200" dirty="0">
                          <a:solidFill>
                            <a:schemeClr val="tx1"/>
                          </a:solidFill>
                          <a:latin typeface="Gotham Book" panose="02000604040000020004" pitchFamily="50" charset="0"/>
                          <a:ea typeface="+mn-ea"/>
                          <a:cs typeface="+mn-cs"/>
                        </a:rPr>
                        <a:t>Prompt imitation of actions (e.g., clap hands)—reinforce correct response with edible</a:t>
                      </a:r>
                    </a:p>
                  </a:txBody>
                  <a:tcPr marL="162517" marR="162517" marT="60965" marB="60965" anchor="ctr"/>
                </a:tc>
                <a:tc>
                  <a:txBody>
                    <a:bodyPr/>
                    <a:lstStyle/>
                    <a:p>
                      <a:pPr marL="0" marR="0" lvl="0" indent="0" algn="l" defTabSz="914099" rtl="0" eaLnBrk="1" fontAlgn="base" latinLnBrk="0" hangingPunct="1">
                        <a:lnSpc>
                          <a:spcPct val="100000"/>
                        </a:lnSpc>
                        <a:spcBef>
                          <a:spcPct val="0"/>
                        </a:spcBef>
                        <a:spcAft>
                          <a:spcPct val="0"/>
                        </a:spcAft>
                        <a:buClrTx/>
                        <a:buSzTx/>
                        <a:buFontTx/>
                        <a:buNone/>
                        <a:tabLst/>
                        <a:defRPr/>
                      </a:pPr>
                      <a:r>
                        <a:rPr lang="en-US" sz="1900" b="0" dirty="0">
                          <a:latin typeface="Gotham Book" panose="02000604040000020004" pitchFamily="50" charset="0"/>
                        </a:rPr>
                        <a:t>Prompt imitation of actions using preferred toy (e.g., drive car)—reinforce correct response with toy</a:t>
                      </a:r>
                      <a:endParaRPr lang="en-US" sz="1900" b="0" u="sng" dirty="0">
                        <a:latin typeface="Gotham Book" panose="02000604040000020004" pitchFamily="50" charset="0"/>
                      </a:endParaRPr>
                    </a:p>
                    <a:p>
                      <a:pPr marL="0" algn="l" defTabSz="914099" rtl="0" eaLnBrk="1" fontAlgn="base" latinLnBrk="0" hangingPunct="1">
                        <a:spcBef>
                          <a:spcPct val="0"/>
                        </a:spcBef>
                        <a:spcAft>
                          <a:spcPct val="0"/>
                        </a:spcAft>
                        <a:defRPr/>
                      </a:pPr>
                      <a:endParaRPr lang="en-US" sz="1900" b="0" i="0" kern="1200" dirty="0">
                        <a:solidFill>
                          <a:srgbClr val="FFFFFF"/>
                        </a:solidFill>
                        <a:effectLst>
                          <a:outerShdw blurRad="38100" dist="38100" dir="2700000" algn="tl">
                            <a:srgbClr val="000000">
                              <a:alpha val="43137"/>
                            </a:srgbClr>
                          </a:outerShdw>
                        </a:effectLst>
                        <a:latin typeface="Gotham Book" panose="02000604040000020004" pitchFamily="50" charset="0"/>
                        <a:ea typeface="+mn-ea"/>
                        <a:cs typeface="+mn-cs"/>
                      </a:endParaRPr>
                    </a:p>
                  </a:txBody>
                  <a:tcPr marL="162517" marR="162517" marT="60965" marB="60965" anchor="ctr"/>
                </a:tc>
                <a:extLst>
                  <a:ext uri="{0D108BD9-81ED-4DB2-BD59-A6C34878D82A}">
                    <a16:rowId xmlns:a16="http://schemas.microsoft.com/office/drawing/2014/main" val="10006"/>
                  </a:ext>
                </a:extLst>
              </a:tr>
            </a:tbl>
          </a:graphicData>
        </a:graphic>
      </p:graphicFrame>
      <p:sp>
        <p:nvSpPr>
          <p:cNvPr id="7" name="TextBox 6">
            <a:extLst>
              <a:ext uri="{FF2B5EF4-FFF2-40B4-BE49-F238E27FC236}">
                <a16:creationId xmlns:a16="http://schemas.microsoft.com/office/drawing/2014/main" id="{07D4AAE2-50CA-FD41-B2AF-AC304DC4714F}"/>
              </a:ext>
            </a:extLst>
          </p:cNvPr>
          <p:cNvSpPr txBox="1"/>
          <p:nvPr/>
        </p:nvSpPr>
        <p:spPr>
          <a:xfrm>
            <a:off x="609600" y="482601"/>
            <a:ext cx="6550832" cy="584775"/>
          </a:xfrm>
          <a:prstGeom prst="rect">
            <a:avLst/>
          </a:prstGeom>
          <a:noFill/>
        </p:spPr>
        <p:txBody>
          <a:bodyPr wrap="none" rtlCol="0">
            <a:spAutoFit/>
          </a:bodyPr>
          <a:lstStyle/>
          <a:p>
            <a:r>
              <a:rPr lang="en-US" sz="3200" dirty="0">
                <a:solidFill>
                  <a:srgbClr val="007A9B"/>
                </a:solidFill>
                <a:latin typeface="Gotham Medium" panose="02000604030000020004" pitchFamily="2" charset="0"/>
              </a:rPr>
              <a:t>Comparing Teaching Examples</a:t>
            </a:r>
            <a:endParaRPr lang="en-US" sz="2667" dirty="0">
              <a:solidFill>
                <a:srgbClr val="464A4D"/>
              </a:solidFill>
              <a:latin typeface="Gotham Medium" panose="02000604030000020004" pitchFamily="2" charset="0"/>
            </a:endParaRPr>
          </a:p>
        </p:txBody>
      </p:sp>
      <p:pic>
        <p:nvPicPr>
          <p:cNvPr id="8" name="Picture 7">
            <a:extLst>
              <a:ext uri="{FF2B5EF4-FFF2-40B4-BE49-F238E27FC236}">
                <a16:creationId xmlns:a16="http://schemas.microsoft.com/office/drawing/2014/main" id="{261A8A26-3172-1941-97CE-8F5941EF19BA}"/>
              </a:ext>
            </a:extLst>
          </p:cNvPr>
          <p:cNvPicPr>
            <a:picLocks noChangeAspect="1"/>
          </p:cNvPicPr>
          <p:nvPr/>
        </p:nvPicPr>
        <p:blipFill>
          <a:blip r:embed="rId3"/>
          <a:stretch>
            <a:fillRect/>
          </a:stretch>
        </p:blipFill>
        <p:spPr>
          <a:xfrm>
            <a:off x="10972800" y="351367"/>
            <a:ext cx="731520" cy="731520"/>
          </a:xfrm>
          <a:prstGeom prst="rect">
            <a:avLst/>
          </a:prstGeom>
        </p:spPr>
      </p:pic>
    </p:spTree>
    <p:extLst>
      <p:ext uri="{BB962C8B-B14F-4D97-AF65-F5344CB8AC3E}">
        <p14:creationId xmlns:p14="http://schemas.microsoft.com/office/powerpoint/2010/main" val="17794213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E3D955D-14B5-45E0-B323-17C70E264CF7}"/>
              </a:ext>
            </a:extLst>
          </p:cNvPr>
          <p:cNvSpPr/>
          <p:nvPr/>
        </p:nvSpPr>
        <p:spPr>
          <a:xfrm>
            <a:off x="544009" y="804502"/>
            <a:ext cx="10159299" cy="6558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Content Placeholder 1">
            <a:extLst>
              <a:ext uri="{FF2B5EF4-FFF2-40B4-BE49-F238E27FC236}">
                <a16:creationId xmlns:a16="http://schemas.microsoft.com/office/drawing/2014/main" id="{33F3FF56-FA6E-7D42-8DA0-1596E0B975A1}"/>
              </a:ext>
            </a:extLst>
          </p:cNvPr>
          <p:cNvSpPr>
            <a:spLocks noGrp="1"/>
          </p:cNvSpPr>
          <p:nvPr>
            <p:ph sz="quarter" idx="10"/>
          </p:nvPr>
        </p:nvSpPr>
        <p:spPr>
          <a:xfrm>
            <a:off x="2556116" y="832420"/>
            <a:ext cx="6299200" cy="1358920"/>
          </a:xfrm>
        </p:spPr>
        <p:txBody>
          <a:bodyPr/>
          <a:lstStyle/>
          <a:p>
            <a:r>
              <a:rPr lang="en-US" sz="3200" dirty="0">
                <a:latin typeface="Gotham Medium" panose="02000604030000020004" pitchFamily="50" charset="0"/>
              </a:rPr>
              <a:t>Naturalistic Developmental Behavioral Interventions Overview</a:t>
            </a:r>
          </a:p>
          <a:p>
            <a:endParaRPr lang="en-US" dirty="0"/>
          </a:p>
        </p:txBody>
      </p:sp>
      <p:pic>
        <p:nvPicPr>
          <p:cNvPr id="6" name="Picture 2" descr="https://static1.squarespace.com/static/577ac78ce4fcb599cead3e7e/57bf12c8893fc0b559c670a6/583e0a5a2994cabd627c0198/1483644090037/ABA+Therapy+-+Greenwood+-+2+sets.jpg">
            <a:extLst>
              <a:ext uri="{FF2B5EF4-FFF2-40B4-BE49-F238E27FC236}">
                <a16:creationId xmlns:a16="http://schemas.microsoft.com/office/drawing/2014/main" id="{68665613-987B-489E-86B0-A50C8B51DCB8}"/>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959" b="1868"/>
          <a:stretch/>
        </p:blipFill>
        <p:spPr bwMode="auto">
          <a:xfrm>
            <a:off x="2495156" y="2257622"/>
            <a:ext cx="6962227" cy="42803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32769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C1C7E888-7F91-4E13-B8E9-2F4BF519F6AE}"/>
              </a:ext>
            </a:extLst>
          </p:cNvPr>
          <p:cNvGraphicFramePr/>
          <p:nvPr>
            <p:extLst>
              <p:ext uri="{D42A27DB-BD31-4B8C-83A1-F6EECF244321}">
                <p14:modId xmlns:p14="http://schemas.microsoft.com/office/powerpoint/2010/main" val="16612284"/>
              </p:ext>
            </p:extLst>
          </p:nvPr>
        </p:nvGraphicFramePr>
        <p:xfrm>
          <a:off x="2733759" y="1335186"/>
          <a:ext cx="6724482" cy="51708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2" descr="/var/folders/cc/fh9w7cnd5k3dn7trwmz67cxc0000gn/T/com.microsoft.Powerpoint/WebArchiveCopyPasteTempFiles/logo-nce19.png">
            <a:hlinkClick r:id="rId8"/>
            <a:extLst>
              <a:ext uri="{FF2B5EF4-FFF2-40B4-BE49-F238E27FC236}">
                <a16:creationId xmlns:a16="http://schemas.microsoft.com/office/drawing/2014/main" id="{B3F55BA5-A491-40F7-BC7F-B81310B2D9E8}"/>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4474" r="8054" b="40341"/>
          <a:stretch/>
        </p:blipFill>
        <p:spPr bwMode="auto">
          <a:xfrm rot="16200000">
            <a:off x="3728258" y="4378989"/>
            <a:ext cx="2459978" cy="847267"/>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1">
            <a:extLst>
              <a:ext uri="{FF2B5EF4-FFF2-40B4-BE49-F238E27FC236}">
                <a16:creationId xmlns:a16="http://schemas.microsoft.com/office/drawing/2014/main" id="{7F442AD1-B524-4793-BE11-6D01E9B213E0}"/>
              </a:ext>
            </a:extLst>
          </p:cNvPr>
          <p:cNvSpPr txBox="1">
            <a:spLocks/>
          </p:cNvSpPr>
          <p:nvPr/>
        </p:nvSpPr>
        <p:spPr>
          <a:xfrm>
            <a:off x="628242" y="0"/>
            <a:ext cx="10541328" cy="1110587"/>
          </a:xfrm>
          <a:prstGeom prst="rect">
            <a:avLst/>
          </a:prstGeom>
        </p:spPr>
        <p:txBody>
          <a:bodyPr/>
          <a:lstStyle>
            <a:lvl1pPr marL="0" indent="0" algn="l" defTabSz="1219170" rtl="0" eaLnBrk="1" latinLnBrk="0" hangingPunct="1">
              <a:lnSpc>
                <a:spcPts val="4267"/>
              </a:lnSpc>
              <a:spcBef>
                <a:spcPts val="1333"/>
              </a:spcBef>
              <a:buFont typeface="Arial" panose="020B0604020202020204" pitchFamily="34" charset="0"/>
              <a:buNone/>
              <a:defRPr sz="2667" b="0" i="0" kern="1200">
                <a:solidFill>
                  <a:srgbClr val="464A4D"/>
                </a:solidFill>
                <a:latin typeface="Arial" panose="020B0604020202020204" pitchFamily="34" charset="0"/>
                <a:ea typeface="+mn-ea"/>
                <a:cs typeface="Arial" panose="020B0604020202020204" pitchFamily="34" charset="0"/>
              </a:defRPr>
            </a:lvl1pPr>
            <a:lvl2pPr marL="609585" indent="0" algn="l" defTabSz="1219170" rtl="0" eaLnBrk="1" latinLnBrk="0" hangingPunct="1">
              <a:lnSpc>
                <a:spcPts val="4267"/>
              </a:lnSpc>
              <a:spcBef>
                <a:spcPts val="667"/>
              </a:spcBef>
              <a:buFont typeface="Arial" panose="020B0604020202020204" pitchFamily="34" charset="0"/>
              <a:buNone/>
              <a:defRPr sz="2667" b="0" i="0" kern="1200">
                <a:solidFill>
                  <a:schemeClr val="bg1"/>
                </a:solidFill>
                <a:latin typeface="Gotham Book" panose="02000604040000020004" pitchFamily="2" charset="0"/>
                <a:ea typeface="+mn-ea"/>
                <a:cs typeface="+mn-cs"/>
              </a:defRPr>
            </a:lvl2pPr>
            <a:lvl3pPr marL="1219170" indent="0" algn="l" defTabSz="1219170" rtl="0" eaLnBrk="1" latinLnBrk="0" hangingPunct="1">
              <a:lnSpc>
                <a:spcPts val="4267"/>
              </a:lnSpc>
              <a:spcBef>
                <a:spcPts val="667"/>
              </a:spcBef>
              <a:buFont typeface="Arial" panose="020B0604020202020204" pitchFamily="34" charset="0"/>
              <a:buNone/>
              <a:defRPr sz="2667" b="0" i="0" kern="1200">
                <a:solidFill>
                  <a:schemeClr val="bg1"/>
                </a:solidFill>
                <a:latin typeface="Gotham Book" panose="02000604040000020004" pitchFamily="2" charset="0"/>
                <a:ea typeface="+mn-ea"/>
                <a:cs typeface="+mn-cs"/>
              </a:defRPr>
            </a:lvl3pPr>
            <a:lvl4pPr marL="1828754" indent="0" algn="l" defTabSz="1219170" rtl="0" eaLnBrk="1" latinLnBrk="0" hangingPunct="1">
              <a:lnSpc>
                <a:spcPts val="4267"/>
              </a:lnSpc>
              <a:spcBef>
                <a:spcPts val="667"/>
              </a:spcBef>
              <a:buFont typeface="Arial" panose="020B0604020202020204" pitchFamily="34" charset="0"/>
              <a:buNone/>
              <a:defRPr sz="2667" b="0" i="0" kern="1200">
                <a:solidFill>
                  <a:schemeClr val="bg1"/>
                </a:solidFill>
                <a:latin typeface="Gotham Book" panose="02000604040000020004" pitchFamily="2" charset="0"/>
                <a:ea typeface="+mn-ea"/>
                <a:cs typeface="+mn-cs"/>
              </a:defRPr>
            </a:lvl4pPr>
            <a:lvl5pPr marL="2438339" indent="0" algn="l" defTabSz="1219170" rtl="0" eaLnBrk="1" latinLnBrk="0" hangingPunct="1">
              <a:lnSpc>
                <a:spcPts val="4267"/>
              </a:lnSpc>
              <a:spcBef>
                <a:spcPts val="667"/>
              </a:spcBef>
              <a:buFont typeface="Arial" panose="020B0604020202020204" pitchFamily="34" charset="0"/>
              <a:buNone/>
              <a:defRPr sz="2667" b="0" i="0" kern="1200">
                <a:solidFill>
                  <a:schemeClr val="bg1"/>
                </a:solidFill>
                <a:latin typeface="Gotham Book" panose="02000604040000020004" pitchFamily="2" charset="0"/>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defTabSz="914400">
              <a:spcBef>
                <a:spcPts val="0"/>
              </a:spcBef>
            </a:pPr>
            <a:r>
              <a:rPr lang="en-US" sz="3200" b="1" dirty="0">
                <a:solidFill>
                  <a:srgbClr val="007A9B"/>
                </a:solidFill>
                <a:latin typeface="Gotham Medium" panose="02000604030000020004" pitchFamily="2" charset="0"/>
                <a:cs typeface="+mn-cs"/>
              </a:rPr>
              <a:t>American Academy of Pediatrics (2015) </a:t>
            </a:r>
          </a:p>
          <a:p>
            <a:pPr defTabSz="914400">
              <a:spcBef>
                <a:spcPts val="0"/>
              </a:spcBef>
            </a:pPr>
            <a:r>
              <a:rPr lang="en-US" sz="3200" b="1" dirty="0">
                <a:solidFill>
                  <a:srgbClr val="007A9B"/>
                </a:solidFill>
                <a:latin typeface="Gotham Medium" panose="02000604030000020004" pitchFamily="2" charset="0"/>
                <a:cs typeface="+mn-cs"/>
              </a:rPr>
              <a:t>for Children &lt; age 3</a:t>
            </a:r>
          </a:p>
        </p:txBody>
      </p:sp>
    </p:spTree>
    <p:extLst>
      <p:ext uri="{BB962C8B-B14F-4D97-AF65-F5344CB8AC3E}">
        <p14:creationId xmlns:p14="http://schemas.microsoft.com/office/powerpoint/2010/main" val="24729444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E49ACD7-AD56-9446-8FC6-5B52189FBD58}"/>
              </a:ext>
            </a:extLst>
          </p:cNvPr>
          <p:cNvSpPr>
            <a:spLocks noGrp="1"/>
          </p:cNvSpPr>
          <p:nvPr>
            <p:ph sz="quarter" idx="12"/>
          </p:nvPr>
        </p:nvSpPr>
        <p:spPr>
          <a:xfrm>
            <a:off x="279866" y="185757"/>
            <a:ext cx="10957093" cy="609600"/>
          </a:xfrm>
        </p:spPr>
        <p:txBody>
          <a:bodyPr/>
          <a:lstStyle/>
          <a:p>
            <a:r>
              <a:rPr lang="en-US" kern="0" dirty="0"/>
              <a:t>Naturalistic Developmental Behavioral Interventions </a:t>
            </a:r>
            <a:r>
              <a:rPr lang="en-US" sz="2400" kern="0" dirty="0"/>
              <a:t>(NDBI; Schreibman et al., 2015)</a:t>
            </a:r>
          </a:p>
        </p:txBody>
      </p:sp>
      <p:pic>
        <p:nvPicPr>
          <p:cNvPr id="5" name="Picture 2">
            <a:extLst>
              <a:ext uri="{FF2B5EF4-FFF2-40B4-BE49-F238E27FC236}">
                <a16:creationId xmlns:a16="http://schemas.microsoft.com/office/drawing/2014/main" id="{2E622DE4-677F-41D9-8C38-2723226CCB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987" y="1760691"/>
            <a:ext cx="10298124" cy="39361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148379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E49ACD7-AD56-9446-8FC6-5B52189FBD58}"/>
              </a:ext>
            </a:extLst>
          </p:cNvPr>
          <p:cNvSpPr>
            <a:spLocks noGrp="1"/>
          </p:cNvSpPr>
          <p:nvPr>
            <p:ph sz="quarter" idx="12"/>
          </p:nvPr>
        </p:nvSpPr>
        <p:spPr>
          <a:xfrm>
            <a:off x="616667" y="477837"/>
            <a:ext cx="8331200" cy="609600"/>
          </a:xfrm>
        </p:spPr>
        <p:txBody>
          <a:bodyPr/>
          <a:lstStyle/>
          <a:p>
            <a:r>
              <a:rPr lang="en-US" dirty="0"/>
              <a:t>Disclosures</a:t>
            </a:r>
          </a:p>
          <a:p>
            <a:endParaRPr lang="en-US" dirty="0"/>
          </a:p>
        </p:txBody>
      </p:sp>
      <p:sp>
        <p:nvSpPr>
          <p:cNvPr id="5" name="Rectangle 3"/>
          <p:cNvSpPr>
            <a:spLocks noGrp="1" noChangeArrowheads="1"/>
          </p:cNvSpPr>
          <p:nvPr>
            <p:ph sz="quarter" idx="14"/>
          </p:nvPr>
        </p:nvSpPr>
        <p:spPr>
          <a:xfrm>
            <a:off x="616667" y="1749385"/>
            <a:ext cx="9147175" cy="3759200"/>
          </a:xfrm>
        </p:spPr>
        <p:txBody>
          <a:bodyPr>
            <a:normAutofit/>
          </a:bodyPr>
          <a:lstStyle/>
          <a:p>
            <a:pPr>
              <a:lnSpc>
                <a:spcPct val="80000"/>
              </a:lnSpc>
              <a:spcBef>
                <a:spcPts val="600"/>
              </a:spcBef>
            </a:pPr>
            <a:r>
              <a:rPr lang="en-US" sz="2400" dirty="0"/>
              <a:t>Hoffman La-Roche</a:t>
            </a:r>
          </a:p>
          <a:p>
            <a:pPr>
              <a:lnSpc>
                <a:spcPct val="80000"/>
              </a:lnSpc>
              <a:spcBef>
                <a:spcPts val="600"/>
              </a:spcBef>
            </a:pPr>
            <a:endParaRPr lang="en-US" sz="2400" dirty="0"/>
          </a:p>
          <a:p>
            <a:pPr>
              <a:lnSpc>
                <a:spcPct val="80000"/>
              </a:lnSpc>
              <a:spcBef>
                <a:spcPts val="600"/>
              </a:spcBef>
            </a:pPr>
            <a:r>
              <a:rPr lang="en-US" sz="2400" dirty="0"/>
              <a:t>Brookes Publishing</a:t>
            </a:r>
          </a:p>
          <a:p>
            <a:pPr>
              <a:lnSpc>
                <a:spcPct val="80000"/>
              </a:lnSpc>
              <a:spcBef>
                <a:spcPts val="600"/>
              </a:spcBef>
            </a:pPr>
            <a:endParaRPr lang="en-US" sz="2400" dirty="0"/>
          </a:p>
          <a:p>
            <a:pPr lvl="1">
              <a:lnSpc>
                <a:spcPct val="80000"/>
              </a:lnSpc>
              <a:spcBef>
                <a:spcPts val="600"/>
              </a:spcBef>
            </a:pPr>
            <a:r>
              <a:rPr lang="en-US" sz="2000" dirty="0"/>
              <a:t>Changes in schedule, specific phobias, reactivity to sensory input, externalizing behaviors</a:t>
            </a:r>
          </a:p>
        </p:txBody>
      </p:sp>
    </p:spTree>
    <p:extLst>
      <p:ext uri="{BB962C8B-B14F-4D97-AF65-F5344CB8AC3E}">
        <p14:creationId xmlns:p14="http://schemas.microsoft.com/office/powerpoint/2010/main" val="17894461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E49ACD7-AD56-9446-8FC6-5B52189FBD58}"/>
              </a:ext>
            </a:extLst>
          </p:cNvPr>
          <p:cNvSpPr>
            <a:spLocks noGrp="1"/>
          </p:cNvSpPr>
          <p:nvPr>
            <p:ph sz="quarter" idx="12"/>
          </p:nvPr>
        </p:nvSpPr>
        <p:spPr>
          <a:xfrm>
            <a:off x="604987" y="449917"/>
            <a:ext cx="10541328" cy="609600"/>
          </a:xfrm>
        </p:spPr>
        <p:txBody>
          <a:bodyPr/>
          <a:lstStyle/>
          <a:p>
            <a:r>
              <a:rPr lang="da-DK" kern="0" dirty="0"/>
              <a:t>NDBI for ASD Book </a:t>
            </a:r>
            <a:r>
              <a:rPr lang="da-DK" sz="2200" kern="0" dirty="0"/>
              <a:t>(Bruinsma, Minjarez et al. 2019)</a:t>
            </a:r>
            <a:endParaRPr lang="en-US" sz="2200" kern="0" dirty="0"/>
          </a:p>
        </p:txBody>
      </p:sp>
      <p:pic>
        <p:nvPicPr>
          <p:cNvPr id="4" name="Picture 3">
            <a:extLst>
              <a:ext uri="{FF2B5EF4-FFF2-40B4-BE49-F238E27FC236}">
                <a16:creationId xmlns:a16="http://schemas.microsoft.com/office/drawing/2014/main" id="{940EBB3B-7D8C-4B1E-A121-45484F49477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56764" y="2550340"/>
            <a:ext cx="5508658" cy="3098620"/>
          </a:xfrm>
          <a:prstGeom prst="rect">
            <a:avLst/>
          </a:prstGeom>
        </p:spPr>
      </p:pic>
      <p:graphicFrame>
        <p:nvGraphicFramePr>
          <p:cNvPr id="6" name="Diagram 5">
            <a:extLst>
              <a:ext uri="{FF2B5EF4-FFF2-40B4-BE49-F238E27FC236}">
                <a16:creationId xmlns:a16="http://schemas.microsoft.com/office/drawing/2014/main" id="{6E178EAC-7FF4-490B-878D-E711D4797442}"/>
              </a:ext>
            </a:extLst>
          </p:cNvPr>
          <p:cNvGraphicFramePr/>
          <p:nvPr>
            <p:extLst>
              <p:ext uri="{D42A27DB-BD31-4B8C-83A1-F6EECF244321}">
                <p14:modId xmlns:p14="http://schemas.microsoft.com/office/powerpoint/2010/main" val="213120346"/>
              </p:ext>
            </p:extLst>
          </p:nvPr>
        </p:nvGraphicFramePr>
        <p:xfrm>
          <a:off x="1118724" y="1940740"/>
          <a:ext cx="4763330" cy="402411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5717149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3448DBB-5F65-43B3-9BCC-B5CEC75FD2E3}"/>
              </a:ext>
            </a:extLst>
          </p:cNvPr>
          <p:cNvSpPr/>
          <p:nvPr/>
        </p:nvSpPr>
        <p:spPr>
          <a:xfrm>
            <a:off x="590719" y="1043873"/>
            <a:ext cx="10017939" cy="3479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8" descr="NDBI SUMMIT.png">
            <a:extLst>
              <a:ext uri="{FF2B5EF4-FFF2-40B4-BE49-F238E27FC236}">
                <a16:creationId xmlns:a16="http://schemas.microsoft.com/office/drawing/2014/main" id="{0062D6D3-B45E-4996-85ED-FA275D4CB8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1819" y="266700"/>
            <a:ext cx="6324600" cy="632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41379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1">
            <a:extLst>
              <a:ext uri="{FF2B5EF4-FFF2-40B4-BE49-F238E27FC236}">
                <a16:creationId xmlns:a16="http://schemas.microsoft.com/office/drawing/2014/main" id="{7F442AD1-B524-4793-BE11-6D01E9B213E0}"/>
              </a:ext>
            </a:extLst>
          </p:cNvPr>
          <p:cNvSpPr txBox="1">
            <a:spLocks/>
          </p:cNvSpPr>
          <p:nvPr/>
        </p:nvSpPr>
        <p:spPr>
          <a:xfrm>
            <a:off x="628242" y="436970"/>
            <a:ext cx="10541328" cy="673617"/>
          </a:xfrm>
          <a:prstGeom prst="rect">
            <a:avLst/>
          </a:prstGeom>
        </p:spPr>
        <p:txBody>
          <a:bodyPr/>
          <a:lstStyle>
            <a:lvl1pPr marL="0" indent="0" algn="l" defTabSz="1219170" rtl="0" eaLnBrk="1" latinLnBrk="0" hangingPunct="1">
              <a:lnSpc>
                <a:spcPts val="4267"/>
              </a:lnSpc>
              <a:spcBef>
                <a:spcPts val="1333"/>
              </a:spcBef>
              <a:buFont typeface="Arial" panose="020B0604020202020204" pitchFamily="34" charset="0"/>
              <a:buNone/>
              <a:defRPr sz="2667" b="0" i="0" kern="1200">
                <a:solidFill>
                  <a:srgbClr val="464A4D"/>
                </a:solidFill>
                <a:latin typeface="Arial" panose="020B0604020202020204" pitchFamily="34" charset="0"/>
                <a:ea typeface="+mn-ea"/>
                <a:cs typeface="Arial" panose="020B0604020202020204" pitchFamily="34" charset="0"/>
              </a:defRPr>
            </a:lvl1pPr>
            <a:lvl2pPr marL="609585" indent="0" algn="l" defTabSz="1219170" rtl="0" eaLnBrk="1" latinLnBrk="0" hangingPunct="1">
              <a:lnSpc>
                <a:spcPts val="4267"/>
              </a:lnSpc>
              <a:spcBef>
                <a:spcPts val="667"/>
              </a:spcBef>
              <a:buFont typeface="Arial" panose="020B0604020202020204" pitchFamily="34" charset="0"/>
              <a:buNone/>
              <a:defRPr sz="2667" b="0" i="0" kern="1200">
                <a:solidFill>
                  <a:schemeClr val="bg1"/>
                </a:solidFill>
                <a:latin typeface="Gotham Book" panose="02000604040000020004" pitchFamily="2" charset="0"/>
                <a:ea typeface="+mn-ea"/>
                <a:cs typeface="+mn-cs"/>
              </a:defRPr>
            </a:lvl2pPr>
            <a:lvl3pPr marL="1219170" indent="0" algn="l" defTabSz="1219170" rtl="0" eaLnBrk="1" latinLnBrk="0" hangingPunct="1">
              <a:lnSpc>
                <a:spcPts val="4267"/>
              </a:lnSpc>
              <a:spcBef>
                <a:spcPts val="667"/>
              </a:spcBef>
              <a:buFont typeface="Arial" panose="020B0604020202020204" pitchFamily="34" charset="0"/>
              <a:buNone/>
              <a:defRPr sz="2667" b="0" i="0" kern="1200">
                <a:solidFill>
                  <a:schemeClr val="bg1"/>
                </a:solidFill>
                <a:latin typeface="Gotham Book" panose="02000604040000020004" pitchFamily="2" charset="0"/>
                <a:ea typeface="+mn-ea"/>
                <a:cs typeface="+mn-cs"/>
              </a:defRPr>
            </a:lvl3pPr>
            <a:lvl4pPr marL="1828754" indent="0" algn="l" defTabSz="1219170" rtl="0" eaLnBrk="1" latinLnBrk="0" hangingPunct="1">
              <a:lnSpc>
                <a:spcPts val="4267"/>
              </a:lnSpc>
              <a:spcBef>
                <a:spcPts val="667"/>
              </a:spcBef>
              <a:buFont typeface="Arial" panose="020B0604020202020204" pitchFamily="34" charset="0"/>
              <a:buNone/>
              <a:defRPr sz="2667" b="0" i="0" kern="1200">
                <a:solidFill>
                  <a:schemeClr val="bg1"/>
                </a:solidFill>
                <a:latin typeface="Gotham Book" panose="02000604040000020004" pitchFamily="2" charset="0"/>
                <a:ea typeface="+mn-ea"/>
                <a:cs typeface="+mn-cs"/>
              </a:defRPr>
            </a:lvl4pPr>
            <a:lvl5pPr marL="2438339" indent="0" algn="l" defTabSz="1219170" rtl="0" eaLnBrk="1" latinLnBrk="0" hangingPunct="1">
              <a:lnSpc>
                <a:spcPts val="4267"/>
              </a:lnSpc>
              <a:spcBef>
                <a:spcPts val="667"/>
              </a:spcBef>
              <a:buFont typeface="Arial" panose="020B0604020202020204" pitchFamily="34" charset="0"/>
              <a:buNone/>
              <a:defRPr sz="2667" b="0" i="0" kern="1200">
                <a:solidFill>
                  <a:schemeClr val="bg1"/>
                </a:solidFill>
                <a:latin typeface="Gotham Book" panose="02000604040000020004" pitchFamily="2" charset="0"/>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defTabSz="914400">
              <a:spcBef>
                <a:spcPts val="0"/>
              </a:spcBef>
            </a:pPr>
            <a:r>
              <a:rPr lang="fr-FR" sz="3200" dirty="0">
                <a:solidFill>
                  <a:srgbClr val="007A9B"/>
                </a:solidFill>
                <a:latin typeface="Gotham Medium" panose="02000604030000020004" pitchFamily="2" charset="0"/>
                <a:cs typeface="+mn-cs"/>
              </a:rPr>
              <a:t>NDBI Common </a:t>
            </a:r>
            <a:r>
              <a:rPr lang="fr-FR" sz="3200" dirty="0" err="1">
                <a:solidFill>
                  <a:srgbClr val="007A9B"/>
                </a:solidFill>
                <a:latin typeface="Gotham Medium" panose="02000604030000020004" pitchFamily="2" charset="0"/>
                <a:cs typeface="+mn-cs"/>
              </a:rPr>
              <a:t>Elements</a:t>
            </a:r>
            <a:r>
              <a:rPr lang="fr-FR" sz="3200" dirty="0">
                <a:solidFill>
                  <a:srgbClr val="007A9B"/>
                </a:solidFill>
                <a:latin typeface="Gotham Medium" panose="02000604030000020004" pitchFamily="2" charset="0"/>
                <a:cs typeface="+mn-cs"/>
              </a:rPr>
              <a:t>: </a:t>
            </a:r>
            <a:r>
              <a:rPr lang="fr-FR" sz="3200" u="sng" dirty="0">
                <a:solidFill>
                  <a:srgbClr val="007A9B"/>
                </a:solidFill>
                <a:latin typeface="Gotham Medium" panose="02000604030000020004" pitchFamily="2" charset="0"/>
                <a:cs typeface="+mn-cs"/>
              </a:rPr>
              <a:t>Core Components</a:t>
            </a:r>
          </a:p>
        </p:txBody>
      </p:sp>
      <p:pic>
        <p:nvPicPr>
          <p:cNvPr id="8" name="Picture 7">
            <a:extLst>
              <a:ext uri="{FF2B5EF4-FFF2-40B4-BE49-F238E27FC236}">
                <a16:creationId xmlns:a16="http://schemas.microsoft.com/office/drawing/2014/main" id="{2E587FFE-2A5C-420F-8119-F901C1EABD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57970" y="1705210"/>
            <a:ext cx="5339731" cy="5034807"/>
          </a:xfrm>
          <a:prstGeom prst="rect">
            <a:avLst/>
          </a:prstGeom>
          <a:noFill/>
        </p:spPr>
      </p:pic>
      <p:pic>
        <p:nvPicPr>
          <p:cNvPr id="11" name="Picture 10">
            <a:extLst>
              <a:ext uri="{FF2B5EF4-FFF2-40B4-BE49-F238E27FC236}">
                <a16:creationId xmlns:a16="http://schemas.microsoft.com/office/drawing/2014/main" id="{C4C1150D-6654-4F6F-B050-0DAE9BCD4838}"/>
              </a:ext>
            </a:extLst>
          </p:cNvPr>
          <p:cNvPicPr>
            <a:picLocks noChangeAspect="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631093" y="1705210"/>
            <a:ext cx="5339731" cy="5034806"/>
          </a:xfrm>
          <a:prstGeom prst="rect">
            <a:avLst/>
          </a:prstGeom>
        </p:spPr>
      </p:pic>
      <p:sp>
        <p:nvSpPr>
          <p:cNvPr id="12" name="TextBox 11">
            <a:extLst>
              <a:ext uri="{FF2B5EF4-FFF2-40B4-BE49-F238E27FC236}">
                <a16:creationId xmlns:a16="http://schemas.microsoft.com/office/drawing/2014/main" id="{137A10AF-BFE7-408F-A751-1457610BB94B}"/>
              </a:ext>
            </a:extLst>
          </p:cNvPr>
          <p:cNvSpPr txBox="1"/>
          <p:nvPr/>
        </p:nvSpPr>
        <p:spPr>
          <a:xfrm>
            <a:off x="2638632" y="3887117"/>
            <a:ext cx="2119338" cy="461665"/>
          </a:xfrm>
          <a:prstGeom prst="rect">
            <a:avLst/>
          </a:prstGeom>
          <a:noFill/>
        </p:spPr>
        <p:txBody>
          <a:bodyPr wrap="square" rtlCol="0">
            <a:spAutoFit/>
          </a:bodyPr>
          <a:lstStyle/>
          <a:p>
            <a:r>
              <a:rPr lang="en-US" sz="2400" b="1" dirty="0">
                <a:solidFill>
                  <a:schemeClr val="tx1">
                    <a:lumMod val="75000"/>
                    <a:lumOff val="25000"/>
                  </a:schemeClr>
                </a:solidFill>
                <a:latin typeface="Gotham Medium" panose="02000604030000020004" pitchFamily="50" charset="0"/>
                <a:cs typeface="MV Boli" pitchFamily="2" charset="0"/>
              </a:rPr>
              <a:t>Behavioral</a:t>
            </a:r>
          </a:p>
        </p:txBody>
      </p:sp>
      <p:sp>
        <p:nvSpPr>
          <p:cNvPr id="13" name="TextBox 12">
            <a:extLst>
              <a:ext uri="{FF2B5EF4-FFF2-40B4-BE49-F238E27FC236}">
                <a16:creationId xmlns:a16="http://schemas.microsoft.com/office/drawing/2014/main" id="{F1D9E289-27BD-4AD7-972E-36CC91E3758C}"/>
              </a:ext>
            </a:extLst>
          </p:cNvPr>
          <p:cNvSpPr txBox="1"/>
          <p:nvPr/>
        </p:nvSpPr>
        <p:spPr>
          <a:xfrm>
            <a:off x="5016690" y="3776335"/>
            <a:ext cx="1811130" cy="1077218"/>
          </a:xfrm>
          <a:prstGeom prst="rect">
            <a:avLst/>
          </a:prstGeom>
          <a:noFill/>
        </p:spPr>
        <p:txBody>
          <a:bodyPr wrap="square" rtlCol="0">
            <a:spAutoFit/>
          </a:bodyPr>
          <a:lstStyle/>
          <a:p>
            <a:pPr algn="ctr"/>
            <a:r>
              <a:rPr lang="en-US" sz="1600" b="1" dirty="0">
                <a:solidFill>
                  <a:schemeClr val="tx1">
                    <a:lumMod val="50000"/>
                    <a:lumOff val="50000"/>
                  </a:schemeClr>
                </a:solidFill>
                <a:latin typeface="Gotham Medium" panose="02000604030000020004" pitchFamily="50" charset="0"/>
                <a:cs typeface="MV Boli" pitchFamily="2" charset="0"/>
              </a:rPr>
              <a:t>Naturalistic Developmental Behavioral Interventions</a:t>
            </a:r>
          </a:p>
        </p:txBody>
      </p:sp>
      <p:sp>
        <p:nvSpPr>
          <p:cNvPr id="14" name="TextBox 13">
            <a:extLst>
              <a:ext uri="{FF2B5EF4-FFF2-40B4-BE49-F238E27FC236}">
                <a16:creationId xmlns:a16="http://schemas.microsoft.com/office/drawing/2014/main" id="{39AF97D0-9248-4AAD-87CB-DF7AA1FDDD0B}"/>
              </a:ext>
            </a:extLst>
          </p:cNvPr>
          <p:cNvSpPr txBox="1"/>
          <p:nvPr/>
        </p:nvSpPr>
        <p:spPr>
          <a:xfrm>
            <a:off x="7086540" y="3787367"/>
            <a:ext cx="2658935" cy="461665"/>
          </a:xfrm>
          <a:prstGeom prst="rect">
            <a:avLst/>
          </a:prstGeom>
          <a:noFill/>
        </p:spPr>
        <p:txBody>
          <a:bodyPr wrap="square" rtlCol="0">
            <a:spAutoFit/>
          </a:bodyPr>
          <a:lstStyle>
            <a:defPPr>
              <a:defRPr lang="en-US"/>
            </a:defPPr>
            <a:lvl1pPr>
              <a:defRPr b="1">
                <a:solidFill>
                  <a:schemeClr val="tx1">
                    <a:lumMod val="75000"/>
                    <a:lumOff val="25000"/>
                  </a:schemeClr>
                </a:solidFill>
                <a:latin typeface="Gotham Medium" panose="02000604030000020004" pitchFamily="50" charset="0"/>
                <a:cs typeface="MV Boli" pitchFamily="2" charset="0"/>
              </a:defRPr>
            </a:lvl1pPr>
          </a:lstStyle>
          <a:p>
            <a:r>
              <a:rPr lang="en-US" sz="2400" dirty="0"/>
              <a:t>Developmental</a:t>
            </a:r>
          </a:p>
        </p:txBody>
      </p:sp>
    </p:spTree>
    <p:extLst>
      <p:ext uri="{BB962C8B-B14F-4D97-AF65-F5344CB8AC3E}">
        <p14:creationId xmlns:p14="http://schemas.microsoft.com/office/powerpoint/2010/main" val="3801817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1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1)">
                                      <p:cBhvr>
                                        <p:cTn id="12" dur="1000"/>
                                        <p:tgtEl>
                                          <p:spTgt spid="8"/>
                                        </p:tgtEl>
                                      </p:cBhvr>
                                    </p:animEffect>
                                  </p:childTnLst>
                                </p:cTn>
                              </p:par>
                              <p:par>
                                <p:cTn id="13" presetID="10" presetClass="entr" presetSubtype="0" fill="hold" grpId="0" nodeType="withEffect">
                                  <p:stCondLst>
                                    <p:cond delay="40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5615BB6-1841-40E4-AFE3-D055AC500597}"/>
              </a:ext>
            </a:extLst>
          </p:cNvPr>
          <p:cNvPicPr>
            <a:picLocks noChangeAspect="1"/>
          </p:cNvPicPr>
          <p:nvPr/>
        </p:nvPicPr>
        <p:blipFill rotWithShape="1">
          <a:blip r:embed="rId3"/>
          <a:srcRect t="6269"/>
          <a:stretch/>
        </p:blipFill>
        <p:spPr>
          <a:xfrm>
            <a:off x="1399922" y="258945"/>
            <a:ext cx="8550491" cy="6501948"/>
          </a:xfrm>
          <a:prstGeom prst="rect">
            <a:avLst/>
          </a:prstGeom>
        </p:spPr>
      </p:pic>
      <p:sp>
        <p:nvSpPr>
          <p:cNvPr id="26" name="Rectangle 25">
            <a:extLst>
              <a:ext uri="{FF2B5EF4-FFF2-40B4-BE49-F238E27FC236}">
                <a16:creationId xmlns:a16="http://schemas.microsoft.com/office/drawing/2014/main" id="{ACB92144-4E8A-4C85-8E6C-5DDEF3179341}"/>
              </a:ext>
            </a:extLst>
          </p:cNvPr>
          <p:cNvSpPr/>
          <p:nvPr/>
        </p:nvSpPr>
        <p:spPr>
          <a:xfrm>
            <a:off x="525982" y="1060057"/>
            <a:ext cx="1181437" cy="3074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4EA1EBD0-B1AE-4DFE-9091-1D28E0E2DFCA}"/>
              </a:ext>
            </a:extLst>
          </p:cNvPr>
          <p:cNvSpPr/>
          <p:nvPr/>
        </p:nvSpPr>
        <p:spPr>
          <a:xfrm>
            <a:off x="9701001" y="1180089"/>
            <a:ext cx="1181437" cy="3074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552719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1">
            <a:extLst>
              <a:ext uri="{FF2B5EF4-FFF2-40B4-BE49-F238E27FC236}">
                <a16:creationId xmlns:a16="http://schemas.microsoft.com/office/drawing/2014/main" id="{8E49ACD7-AD56-9446-8FC6-5B52189FBD58}"/>
              </a:ext>
            </a:extLst>
          </p:cNvPr>
          <p:cNvSpPr>
            <a:spLocks noGrp="1"/>
          </p:cNvSpPr>
          <p:nvPr>
            <p:ph sz="quarter" idx="12"/>
          </p:nvPr>
        </p:nvSpPr>
        <p:spPr>
          <a:xfrm>
            <a:off x="242672" y="202299"/>
            <a:ext cx="10892687" cy="609600"/>
          </a:xfrm>
        </p:spPr>
        <p:txBody>
          <a:bodyPr/>
          <a:lstStyle/>
          <a:p>
            <a:r>
              <a:rPr lang="en-US" kern="0" dirty="0"/>
              <a:t>Naturalistic Developmental Behavioral Interventions </a:t>
            </a:r>
            <a:r>
              <a:rPr lang="en-US" sz="2400" kern="0" dirty="0"/>
              <a:t>(NDBI; Schreibman et al., 2015)</a:t>
            </a:r>
          </a:p>
        </p:txBody>
      </p:sp>
      <p:grpSp>
        <p:nvGrpSpPr>
          <p:cNvPr id="60" name="Group 59">
            <a:extLst>
              <a:ext uri="{FF2B5EF4-FFF2-40B4-BE49-F238E27FC236}">
                <a16:creationId xmlns:a16="http://schemas.microsoft.com/office/drawing/2014/main" id="{1DAB2F48-964A-4B4D-8BAC-B8D0167A25FC}"/>
              </a:ext>
            </a:extLst>
          </p:cNvPr>
          <p:cNvGrpSpPr/>
          <p:nvPr/>
        </p:nvGrpSpPr>
        <p:grpSpPr>
          <a:xfrm>
            <a:off x="1493655" y="2344224"/>
            <a:ext cx="2714624" cy="1628775"/>
            <a:chOff x="0" y="800893"/>
            <a:chExt cx="2714624" cy="1628775"/>
          </a:xfrm>
        </p:grpSpPr>
        <p:sp>
          <p:nvSpPr>
            <p:cNvPr id="76" name="Rectangle 75">
              <a:extLst>
                <a:ext uri="{FF2B5EF4-FFF2-40B4-BE49-F238E27FC236}">
                  <a16:creationId xmlns:a16="http://schemas.microsoft.com/office/drawing/2014/main" id="{4956E59C-97B8-4346-B141-160503A5F09F}"/>
                </a:ext>
              </a:extLst>
            </p:cNvPr>
            <p:cNvSpPr/>
            <p:nvPr/>
          </p:nvSpPr>
          <p:spPr>
            <a:xfrm>
              <a:off x="0" y="800893"/>
              <a:ext cx="2714624" cy="1628775"/>
            </a:xfrm>
            <a:prstGeom prst="rect">
              <a:avLst/>
            </a:prstGeom>
            <a:solidFill>
              <a:srgbClr val="3BB0C2">
                <a:hueOff val="0"/>
                <a:satOff val="0"/>
                <a:lumOff val="0"/>
                <a:alphaOff val="0"/>
              </a:srgbClr>
            </a:solidFill>
            <a:ln w="25400" cap="flat" cmpd="sng" algn="ctr">
              <a:solidFill>
                <a:srgbClr val="FFFFFF">
                  <a:hueOff val="0"/>
                  <a:satOff val="0"/>
                  <a:lumOff val="0"/>
                  <a:alphaOff val="0"/>
                </a:srgbClr>
              </a:solidFill>
              <a:prstDash val="solid"/>
            </a:ln>
            <a:effectLst/>
          </p:spPr>
        </p:sp>
        <p:sp>
          <p:nvSpPr>
            <p:cNvPr id="77" name="TextBox 76">
              <a:extLst>
                <a:ext uri="{FF2B5EF4-FFF2-40B4-BE49-F238E27FC236}">
                  <a16:creationId xmlns:a16="http://schemas.microsoft.com/office/drawing/2014/main" id="{77A45F1E-96FB-46E9-8F58-AACB26F20D94}"/>
                </a:ext>
              </a:extLst>
            </p:cNvPr>
            <p:cNvSpPr txBox="1"/>
            <p:nvPr/>
          </p:nvSpPr>
          <p:spPr>
            <a:xfrm>
              <a:off x="0" y="800893"/>
              <a:ext cx="2714624" cy="1628775"/>
            </a:xfrm>
            <a:prstGeom prst="rect">
              <a:avLst/>
            </a:prstGeom>
            <a:noFill/>
            <a:ln>
              <a:noFill/>
            </a:ln>
            <a:effectLst/>
          </p:spPr>
          <p:txBody>
            <a:bodyPr spcFirstLastPara="0" vert="horz" wrap="square" lIns="68580" tIns="68580" rIns="68580" bIns="68580" numCol="1" spcCol="1270" anchor="ctr" anchorCtr="0">
              <a:noAutofit/>
            </a:bodyPr>
            <a:lstStyle/>
            <a:p>
              <a:pPr marL="0" marR="0" lvl="0" indent="0" algn="ctr" defTabSz="977900" eaLnBrk="1" fontAlgn="auto" latinLnBrk="0" hangingPunct="1">
                <a:lnSpc>
                  <a:spcPct val="90000"/>
                </a:lnSpc>
                <a:spcBef>
                  <a:spcPct val="0"/>
                </a:spcBef>
                <a:spcAft>
                  <a:spcPct val="3500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Gotham Medium" panose="02000604030000020004" pitchFamily="50" charset="0"/>
                  <a:ea typeface="+mn-ea"/>
                  <a:cs typeface="+mn-cs"/>
                </a:rPr>
                <a:t>Pivotal Response Treatment* </a:t>
              </a:r>
            </a:p>
            <a:p>
              <a:pPr marL="0" marR="0" lvl="0" indent="0" algn="ctr" defTabSz="977900" eaLnBrk="1" fontAlgn="auto" latinLnBrk="0" hangingPunct="1">
                <a:lnSpc>
                  <a:spcPct val="90000"/>
                </a:lnSpc>
                <a:spcBef>
                  <a:spcPct val="0"/>
                </a:spcBef>
                <a:spcAft>
                  <a:spcPct val="3500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Gotham Book" panose="02000604040000020004" pitchFamily="50" charset="0"/>
                  <a:ea typeface="+mn-ea"/>
                  <a:cs typeface="+mn-cs"/>
                </a:rPr>
                <a:t>(PRT; Schreibman &amp; </a:t>
              </a:r>
              <a:r>
                <a:rPr kumimoji="0" lang="en-US" sz="1800" b="0" i="0" u="none" strike="noStrike" kern="1200" cap="none" spc="0" normalizeH="0" baseline="0" noProof="0" dirty="0" err="1">
                  <a:ln>
                    <a:noFill/>
                  </a:ln>
                  <a:solidFill>
                    <a:srgbClr val="FFFFFF"/>
                  </a:solidFill>
                  <a:effectLst/>
                  <a:uLnTx/>
                  <a:uFillTx/>
                  <a:latin typeface="Gotham Book" panose="02000604040000020004" pitchFamily="50" charset="0"/>
                  <a:ea typeface="+mn-ea"/>
                  <a:cs typeface="+mn-cs"/>
                </a:rPr>
                <a:t>Koegels</a:t>
              </a:r>
              <a:r>
                <a:rPr kumimoji="0" lang="en-US" sz="1800" b="0" i="0" u="none" strike="noStrike" kern="1200" cap="none" spc="0" normalizeH="0" baseline="0" noProof="0" dirty="0">
                  <a:ln>
                    <a:noFill/>
                  </a:ln>
                  <a:solidFill>
                    <a:srgbClr val="FFFFFF"/>
                  </a:solidFill>
                  <a:effectLst/>
                  <a:uLnTx/>
                  <a:uFillTx/>
                  <a:latin typeface="Gotham Book" panose="02000604040000020004" pitchFamily="50" charset="0"/>
                  <a:ea typeface="+mn-ea"/>
                  <a:cs typeface="+mn-cs"/>
                </a:rPr>
                <a:t> )</a:t>
              </a:r>
            </a:p>
          </p:txBody>
        </p:sp>
      </p:grpSp>
      <p:grpSp>
        <p:nvGrpSpPr>
          <p:cNvPr id="61" name="Group 60">
            <a:extLst>
              <a:ext uri="{FF2B5EF4-FFF2-40B4-BE49-F238E27FC236}">
                <a16:creationId xmlns:a16="http://schemas.microsoft.com/office/drawing/2014/main" id="{557E9DF7-AD8D-4E66-9586-91EABD6C8F91}"/>
              </a:ext>
            </a:extLst>
          </p:cNvPr>
          <p:cNvGrpSpPr/>
          <p:nvPr/>
        </p:nvGrpSpPr>
        <p:grpSpPr>
          <a:xfrm>
            <a:off x="4479742" y="2344224"/>
            <a:ext cx="2714624" cy="1628775"/>
            <a:chOff x="2986087" y="800893"/>
            <a:chExt cx="2714624" cy="1628775"/>
          </a:xfrm>
        </p:grpSpPr>
        <p:sp>
          <p:nvSpPr>
            <p:cNvPr id="74" name="Rectangle 73">
              <a:extLst>
                <a:ext uri="{FF2B5EF4-FFF2-40B4-BE49-F238E27FC236}">
                  <a16:creationId xmlns:a16="http://schemas.microsoft.com/office/drawing/2014/main" id="{A615D6FB-E1B3-4352-8D94-F98F31E7CB93}"/>
                </a:ext>
              </a:extLst>
            </p:cNvPr>
            <p:cNvSpPr/>
            <p:nvPr/>
          </p:nvSpPr>
          <p:spPr>
            <a:xfrm>
              <a:off x="2986087" y="800893"/>
              <a:ext cx="2714624" cy="1628775"/>
            </a:xfrm>
            <a:prstGeom prst="rect">
              <a:avLst/>
            </a:prstGeom>
            <a:solidFill>
              <a:srgbClr val="3BB0C2">
                <a:hueOff val="0"/>
                <a:satOff val="0"/>
                <a:lumOff val="0"/>
                <a:alphaOff val="0"/>
              </a:srgbClr>
            </a:solidFill>
            <a:ln w="25400" cap="flat" cmpd="sng" algn="ctr">
              <a:solidFill>
                <a:srgbClr val="FFFFFF">
                  <a:hueOff val="0"/>
                  <a:satOff val="0"/>
                  <a:lumOff val="0"/>
                  <a:alphaOff val="0"/>
                </a:srgbClr>
              </a:solidFill>
              <a:prstDash val="solid"/>
            </a:ln>
            <a:effectLst/>
          </p:spPr>
        </p:sp>
        <p:sp>
          <p:nvSpPr>
            <p:cNvPr id="75" name="TextBox 74">
              <a:extLst>
                <a:ext uri="{FF2B5EF4-FFF2-40B4-BE49-F238E27FC236}">
                  <a16:creationId xmlns:a16="http://schemas.microsoft.com/office/drawing/2014/main" id="{C14DA06E-17B2-4E9C-9FEA-4ECEEFEDDA57}"/>
                </a:ext>
              </a:extLst>
            </p:cNvPr>
            <p:cNvSpPr txBox="1"/>
            <p:nvPr/>
          </p:nvSpPr>
          <p:spPr>
            <a:xfrm>
              <a:off x="2986087" y="800893"/>
              <a:ext cx="2714624" cy="1628775"/>
            </a:xfrm>
            <a:prstGeom prst="rect">
              <a:avLst/>
            </a:prstGeom>
            <a:noFill/>
            <a:ln>
              <a:noFill/>
            </a:ln>
            <a:effectLst/>
          </p:spPr>
          <p:txBody>
            <a:bodyPr spcFirstLastPara="0" vert="horz" wrap="square" lIns="68580" tIns="68580" rIns="68580" bIns="68580" numCol="1" spcCol="1270" anchor="ctr" anchorCtr="0">
              <a:noAutofit/>
            </a:bodyPr>
            <a:lstStyle/>
            <a:p>
              <a:pPr marL="0" marR="0" lvl="0" indent="0" algn="ctr" defTabSz="977900" eaLnBrk="1" fontAlgn="auto" latinLnBrk="0" hangingPunct="1">
                <a:lnSpc>
                  <a:spcPct val="90000"/>
                </a:lnSpc>
                <a:spcBef>
                  <a:spcPct val="0"/>
                </a:spcBef>
                <a:spcAft>
                  <a:spcPct val="3500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Gotham Medium" panose="02000604030000020004" pitchFamily="50" charset="0"/>
                  <a:ea typeface="+mn-ea"/>
                  <a:cs typeface="+mn-cs"/>
                </a:rPr>
                <a:t>Project </a:t>
              </a:r>
              <a:r>
                <a:rPr kumimoji="0" lang="en-US" sz="1800" b="0" i="0" u="none" strike="noStrike" kern="1200" cap="none" spc="0" normalizeH="0" baseline="0" noProof="0" dirty="0" err="1">
                  <a:ln>
                    <a:noFill/>
                  </a:ln>
                  <a:solidFill>
                    <a:srgbClr val="FFFFFF"/>
                  </a:solidFill>
                  <a:effectLst/>
                  <a:uLnTx/>
                  <a:uFillTx/>
                  <a:latin typeface="Gotham Medium" panose="02000604030000020004" pitchFamily="50" charset="0"/>
                  <a:ea typeface="+mn-ea"/>
                  <a:cs typeface="+mn-cs"/>
                </a:rPr>
                <a:t>ImPact</a:t>
              </a:r>
              <a:r>
                <a:rPr kumimoji="0" lang="en-US" sz="1800" b="0" i="0" u="none" strike="noStrike" kern="1200" cap="none" spc="0" normalizeH="0" baseline="0" noProof="0" dirty="0">
                  <a:ln>
                    <a:noFill/>
                  </a:ln>
                  <a:solidFill>
                    <a:srgbClr val="FFFFFF"/>
                  </a:solidFill>
                  <a:effectLst/>
                  <a:uLnTx/>
                  <a:uFillTx/>
                  <a:latin typeface="Gotham Medium" panose="02000604030000020004" pitchFamily="50" charset="0"/>
                  <a:ea typeface="+mn-ea"/>
                  <a:cs typeface="+mn-cs"/>
                </a:rPr>
                <a:t>*</a:t>
              </a:r>
            </a:p>
            <a:p>
              <a:pPr marL="0" marR="0" lvl="0" indent="0" algn="ctr" defTabSz="977900" eaLnBrk="1" fontAlgn="auto" latinLnBrk="0" hangingPunct="1">
                <a:lnSpc>
                  <a:spcPct val="90000"/>
                </a:lnSpc>
                <a:spcBef>
                  <a:spcPct val="0"/>
                </a:spcBef>
                <a:spcAft>
                  <a:spcPct val="3500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Gotham Medium" panose="02000604030000020004" pitchFamily="50" charset="0"/>
                  <a:ea typeface="+mn-ea"/>
                  <a:cs typeface="+mn-cs"/>
                </a:rPr>
                <a:t> </a:t>
              </a:r>
              <a:r>
                <a:rPr kumimoji="0" lang="en-US" sz="1800" b="0" i="0" u="none" strike="noStrike" kern="1200" cap="none" spc="0" normalizeH="0" baseline="0" noProof="0" dirty="0">
                  <a:ln>
                    <a:noFill/>
                  </a:ln>
                  <a:solidFill>
                    <a:srgbClr val="FFFFFF"/>
                  </a:solidFill>
                  <a:effectLst/>
                  <a:uLnTx/>
                  <a:uFillTx/>
                  <a:latin typeface="Gotham Book" panose="02000604040000020004" pitchFamily="50" charset="0"/>
                  <a:ea typeface="+mn-ea"/>
                  <a:cs typeface="+mn-cs"/>
                </a:rPr>
                <a:t>(Ingersoll &amp; </a:t>
              </a:r>
              <a:r>
                <a:rPr kumimoji="0" lang="en-US" sz="1800" b="0" i="0" u="none" strike="noStrike" kern="1200" cap="none" spc="0" normalizeH="0" baseline="0" noProof="0" dirty="0" err="1">
                  <a:ln>
                    <a:noFill/>
                  </a:ln>
                  <a:solidFill>
                    <a:srgbClr val="FFFFFF"/>
                  </a:solidFill>
                  <a:effectLst/>
                  <a:uLnTx/>
                  <a:uFillTx/>
                  <a:latin typeface="Gotham Book" panose="02000604040000020004" pitchFamily="50" charset="0"/>
                  <a:ea typeface="+mn-ea"/>
                  <a:cs typeface="+mn-cs"/>
                </a:rPr>
                <a:t>Dvortcsak</a:t>
              </a:r>
              <a:r>
                <a:rPr kumimoji="0" lang="en-US" sz="1800" b="0" i="0" u="none" strike="noStrike" kern="1200" cap="none" spc="0" normalizeH="0" baseline="0" noProof="0" dirty="0">
                  <a:ln>
                    <a:noFill/>
                  </a:ln>
                  <a:solidFill>
                    <a:srgbClr val="FFFFFF"/>
                  </a:solidFill>
                  <a:effectLst/>
                  <a:uLnTx/>
                  <a:uFillTx/>
                  <a:latin typeface="Gotham Book" panose="02000604040000020004" pitchFamily="50" charset="0"/>
                  <a:ea typeface="+mn-ea"/>
                  <a:cs typeface="+mn-cs"/>
                </a:rPr>
                <a:t>)</a:t>
              </a:r>
            </a:p>
          </p:txBody>
        </p:sp>
      </p:grpSp>
      <p:grpSp>
        <p:nvGrpSpPr>
          <p:cNvPr id="62" name="Group 61">
            <a:extLst>
              <a:ext uri="{FF2B5EF4-FFF2-40B4-BE49-F238E27FC236}">
                <a16:creationId xmlns:a16="http://schemas.microsoft.com/office/drawing/2014/main" id="{A214A3BF-4B2A-4741-ADFE-7CF03EA3BFD4}"/>
              </a:ext>
            </a:extLst>
          </p:cNvPr>
          <p:cNvGrpSpPr/>
          <p:nvPr/>
        </p:nvGrpSpPr>
        <p:grpSpPr>
          <a:xfrm>
            <a:off x="7465830" y="2344224"/>
            <a:ext cx="2714624" cy="1628775"/>
            <a:chOff x="5972175" y="800893"/>
            <a:chExt cx="2714624" cy="1628775"/>
          </a:xfrm>
        </p:grpSpPr>
        <p:sp>
          <p:nvSpPr>
            <p:cNvPr id="72" name="Rectangle 71">
              <a:extLst>
                <a:ext uri="{FF2B5EF4-FFF2-40B4-BE49-F238E27FC236}">
                  <a16:creationId xmlns:a16="http://schemas.microsoft.com/office/drawing/2014/main" id="{2CC9DD08-2A17-4FE8-A423-E92D5D63BC5D}"/>
                </a:ext>
              </a:extLst>
            </p:cNvPr>
            <p:cNvSpPr/>
            <p:nvPr/>
          </p:nvSpPr>
          <p:spPr>
            <a:xfrm>
              <a:off x="5972175" y="800893"/>
              <a:ext cx="2714624" cy="1628775"/>
            </a:xfrm>
            <a:prstGeom prst="rect">
              <a:avLst/>
            </a:prstGeom>
            <a:solidFill>
              <a:srgbClr val="3BB0C2">
                <a:hueOff val="0"/>
                <a:satOff val="0"/>
                <a:lumOff val="0"/>
                <a:alphaOff val="0"/>
              </a:srgbClr>
            </a:solidFill>
            <a:ln w="25400" cap="flat" cmpd="sng" algn="ctr">
              <a:solidFill>
                <a:srgbClr val="FFFFFF">
                  <a:hueOff val="0"/>
                  <a:satOff val="0"/>
                  <a:lumOff val="0"/>
                  <a:alphaOff val="0"/>
                </a:srgbClr>
              </a:solidFill>
              <a:prstDash val="solid"/>
            </a:ln>
            <a:effectLst/>
          </p:spPr>
        </p:sp>
        <p:sp>
          <p:nvSpPr>
            <p:cNvPr id="73" name="TextBox 72">
              <a:extLst>
                <a:ext uri="{FF2B5EF4-FFF2-40B4-BE49-F238E27FC236}">
                  <a16:creationId xmlns:a16="http://schemas.microsoft.com/office/drawing/2014/main" id="{6FFB1123-CA0E-430F-A7BB-AC04988994E7}"/>
                </a:ext>
              </a:extLst>
            </p:cNvPr>
            <p:cNvSpPr txBox="1"/>
            <p:nvPr/>
          </p:nvSpPr>
          <p:spPr>
            <a:xfrm>
              <a:off x="5972175" y="800893"/>
              <a:ext cx="2714624" cy="1628775"/>
            </a:xfrm>
            <a:prstGeom prst="rect">
              <a:avLst/>
            </a:prstGeom>
            <a:noFill/>
            <a:ln>
              <a:noFill/>
            </a:ln>
            <a:effectLst/>
          </p:spPr>
          <p:txBody>
            <a:bodyPr spcFirstLastPara="0" vert="horz" wrap="square" lIns="68580" tIns="68580" rIns="68580" bIns="68580" numCol="1" spcCol="1270" anchor="ctr" anchorCtr="0">
              <a:noAutofit/>
            </a:bodyPr>
            <a:lstStyle/>
            <a:p>
              <a:pPr marL="0" marR="0" lvl="0" indent="0" algn="ctr" defTabSz="977900" eaLnBrk="1" fontAlgn="auto" latinLnBrk="0" hangingPunct="1">
                <a:lnSpc>
                  <a:spcPct val="90000"/>
                </a:lnSpc>
                <a:spcBef>
                  <a:spcPct val="0"/>
                </a:spcBef>
                <a:spcAft>
                  <a:spcPct val="3500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Gotham Medium" panose="02000604030000020004" pitchFamily="50" charset="0"/>
                  <a:ea typeface="+mn-ea"/>
                  <a:cs typeface="+mn-cs"/>
                </a:rPr>
                <a:t>Incidental Teaching </a:t>
              </a:r>
            </a:p>
            <a:p>
              <a:pPr marL="0" marR="0" lvl="0" indent="0" algn="ctr" defTabSz="977900" eaLnBrk="1" fontAlgn="auto" latinLnBrk="0" hangingPunct="1">
                <a:lnSpc>
                  <a:spcPct val="90000"/>
                </a:lnSpc>
                <a:spcBef>
                  <a:spcPct val="0"/>
                </a:spcBef>
                <a:spcAft>
                  <a:spcPct val="3500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Gotham Book" panose="02000604040000020004" pitchFamily="50" charset="0"/>
                  <a:ea typeface="+mn-ea"/>
                  <a:cs typeface="+mn-cs"/>
                </a:rPr>
                <a:t>(McGee)</a:t>
              </a:r>
            </a:p>
          </p:txBody>
        </p:sp>
      </p:grpSp>
      <p:grpSp>
        <p:nvGrpSpPr>
          <p:cNvPr id="63" name="Group 62">
            <a:extLst>
              <a:ext uri="{FF2B5EF4-FFF2-40B4-BE49-F238E27FC236}">
                <a16:creationId xmlns:a16="http://schemas.microsoft.com/office/drawing/2014/main" id="{2C29C3C9-41E2-4DD4-908A-900BFEC58677}"/>
              </a:ext>
            </a:extLst>
          </p:cNvPr>
          <p:cNvGrpSpPr/>
          <p:nvPr/>
        </p:nvGrpSpPr>
        <p:grpSpPr>
          <a:xfrm>
            <a:off x="1493655" y="4244462"/>
            <a:ext cx="2714624" cy="1628775"/>
            <a:chOff x="0" y="2701131"/>
            <a:chExt cx="2714624" cy="1628775"/>
          </a:xfrm>
        </p:grpSpPr>
        <p:sp>
          <p:nvSpPr>
            <p:cNvPr id="70" name="Rectangle 69">
              <a:extLst>
                <a:ext uri="{FF2B5EF4-FFF2-40B4-BE49-F238E27FC236}">
                  <a16:creationId xmlns:a16="http://schemas.microsoft.com/office/drawing/2014/main" id="{0D13D31F-D620-45AF-8E56-C259E4F2570B}"/>
                </a:ext>
              </a:extLst>
            </p:cNvPr>
            <p:cNvSpPr/>
            <p:nvPr/>
          </p:nvSpPr>
          <p:spPr>
            <a:xfrm>
              <a:off x="0" y="2701131"/>
              <a:ext cx="2714624" cy="1628775"/>
            </a:xfrm>
            <a:prstGeom prst="rect">
              <a:avLst/>
            </a:prstGeom>
            <a:solidFill>
              <a:srgbClr val="3BB0C2">
                <a:hueOff val="0"/>
                <a:satOff val="0"/>
                <a:lumOff val="0"/>
                <a:alphaOff val="0"/>
              </a:srgbClr>
            </a:solidFill>
            <a:ln w="25400" cap="flat" cmpd="sng" algn="ctr">
              <a:solidFill>
                <a:srgbClr val="FFFFFF">
                  <a:hueOff val="0"/>
                  <a:satOff val="0"/>
                  <a:lumOff val="0"/>
                  <a:alphaOff val="0"/>
                </a:srgbClr>
              </a:solidFill>
              <a:prstDash val="solid"/>
            </a:ln>
            <a:effectLst/>
          </p:spPr>
        </p:sp>
        <p:sp>
          <p:nvSpPr>
            <p:cNvPr id="71" name="TextBox 70">
              <a:extLst>
                <a:ext uri="{FF2B5EF4-FFF2-40B4-BE49-F238E27FC236}">
                  <a16:creationId xmlns:a16="http://schemas.microsoft.com/office/drawing/2014/main" id="{CC18BC7E-0330-4B67-B205-43749407D898}"/>
                </a:ext>
              </a:extLst>
            </p:cNvPr>
            <p:cNvSpPr txBox="1"/>
            <p:nvPr/>
          </p:nvSpPr>
          <p:spPr>
            <a:xfrm>
              <a:off x="0" y="2701131"/>
              <a:ext cx="2714624" cy="1628775"/>
            </a:xfrm>
            <a:prstGeom prst="rect">
              <a:avLst/>
            </a:prstGeom>
            <a:noFill/>
            <a:ln>
              <a:noFill/>
            </a:ln>
            <a:effectLst/>
          </p:spPr>
          <p:txBody>
            <a:bodyPr spcFirstLastPara="0" vert="horz" wrap="square" lIns="68580" tIns="68580" rIns="68580" bIns="68580" numCol="1" spcCol="1270" anchor="ctr" anchorCtr="0">
              <a:noAutofit/>
            </a:bodyPr>
            <a:lstStyle/>
            <a:p>
              <a:pPr marL="0" marR="0" lvl="0" indent="0" algn="ctr" defTabSz="800100" eaLnBrk="1" fontAlgn="auto" latinLnBrk="0" hangingPunct="1">
                <a:lnSpc>
                  <a:spcPct val="90000"/>
                </a:lnSpc>
                <a:spcBef>
                  <a:spcPct val="0"/>
                </a:spcBef>
                <a:spcAft>
                  <a:spcPct val="3500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Gotham Medium" panose="02000604030000020004" pitchFamily="50" charset="0"/>
                  <a:ea typeface="+mn-ea"/>
                  <a:cs typeface="+mn-cs"/>
                </a:rPr>
                <a:t>Joint Attention Symbolic Play Emotion Regulation* </a:t>
              </a:r>
              <a:r>
                <a:rPr kumimoji="0" lang="en-US" sz="1800" b="0" i="0" u="none" strike="noStrike" kern="1200" cap="none" spc="0" normalizeH="0" baseline="0" noProof="0" dirty="0">
                  <a:ln>
                    <a:noFill/>
                  </a:ln>
                  <a:solidFill>
                    <a:srgbClr val="FFFFFF"/>
                  </a:solidFill>
                  <a:effectLst/>
                  <a:uLnTx/>
                  <a:uFillTx/>
                  <a:latin typeface="Gotham Book" panose="02000604040000020004" pitchFamily="50" charset="0"/>
                  <a:ea typeface="+mn-ea"/>
                  <a:cs typeface="+mn-cs"/>
                </a:rPr>
                <a:t>(JASPER; Kasari)</a:t>
              </a:r>
            </a:p>
          </p:txBody>
        </p:sp>
      </p:grpSp>
      <p:grpSp>
        <p:nvGrpSpPr>
          <p:cNvPr id="64" name="Group 63">
            <a:extLst>
              <a:ext uri="{FF2B5EF4-FFF2-40B4-BE49-F238E27FC236}">
                <a16:creationId xmlns:a16="http://schemas.microsoft.com/office/drawing/2014/main" id="{9CC0CB94-AC25-4039-89DE-FA54D1187B32}"/>
              </a:ext>
            </a:extLst>
          </p:cNvPr>
          <p:cNvGrpSpPr/>
          <p:nvPr/>
        </p:nvGrpSpPr>
        <p:grpSpPr>
          <a:xfrm>
            <a:off x="4479742" y="4244462"/>
            <a:ext cx="2714624" cy="1628775"/>
            <a:chOff x="2986087" y="2701131"/>
            <a:chExt cx="2714624" cy="1628775"/>
          </a:xfrm>
        </p:grpSpPr>
        <p:sp>
          <p:nvSpPr>
            <p:cNvPr id="68" name="Rectangle 67">
              <a:extLst>
                <a:ext uri="{FF2B5EF4-FFF2-40B4-BE49-F238E27FC236}">
                  <a16:creationId xmlns:a16="http://schemas.microsoft.com/office/drawing/2014/main" id="{42E4F3D0-86D9-4403-8CCC-9D63F00B183E}"/>
                </a:ext>
              </a:extLst>
            </p:cNvPr>
            <p:cNvSpPr/>
            <p:nvPr/>
          </p:nvSpPr>
          <p:spPr>
            <a:xfrm>
              <a:off x="2986087" y="2701131"/>
              <a:ext cx="2714624" cy="1628775"/>
            </a:xfrm>
            <a:prstGeom prst="rect">
              <a:avLst/>
            </a:prstGeom>
            <a:solidFill>
              <a:srgbClr val="3BB0C2">
                <a:hueOff val="0"/>
                <a:satOff val="0"/>
                <a:lumOff val="0"/>
                <a:alphaOff val="0"/>
              </a:srgbClr>
            </a:solidFill>
            <a:ln w="25400" cap="flat" cmpd="sng" algn="ctr">
              <a:solidFill>
                <a:srgbClr val="FFFFFF">
                  <a:hueOff val="0"/>
                  <a:satOff val="0"/>
                  <a:lumOff val="0"/>
                  <a:alphaOff val="0"/>
                </a:srgbClr>
              </a:solidFill>
              <a:prstDash val="solid"/>
            </a:ln>
            <a:effectLst/>
          </p:spPr>
        </p:sp>
        <p:sp>
          <p:nvSpPr>
            <p:cNvPr id="69" name="TextBox 68">
              <a:extLst>
                <a:ext uri="{FF2B5EF4-FFF2-40B4-BE49-F238E27FC236}">
                  <a16:creationId xmlns:a16="http://schemas.microsoft.com/office/drawing/2014/main" id="{EE91E29F-07EF-476B-8828-6725BCD28E64}"/>
                </a:ext>
              </a:extLst>
            </p:cNvPr>
            <p:cNvSpPr txBox="1"/>
            <p:nvPr/>
          </p:nvSpPr>
          <p:spPr>
            <a:xfrm>
              <a:off x="2986087" y="2701131"/>
              <a:ext cx="2714624" cy="1628775"/>
            </a:xfrm>
            <a:prstGeom prst="rect">
              <a:avLst/>
            </a:prstGeom>
            <a:noFill/>
            <a:ln>
              <a:noFill/>
            </a:ln>
            <a:effectLst/>
          </p:spPr>
          <p:txBody>
            <a:bodyPr spcFirstLastPara="0" vert="horz" wrap="square" lIns="68580" tIns="68580" rIns="68580" bIns="68580" numCol="1" spcCol="1270" anchor="ctr" anchorCtr="0">
              <a:noAutofit/>
            </a:bodyPr>
            <a:lstStyle/>
            <a:p>
              <a:pPr marL="0" marR="0" lvl="0" indent="0" algn="ctr" defTabSz="977900" eaLnBrk="1" fontAlgn="auto" latinLnBrk="0" hangingPunct="1">
                <a:lnSpc>
                  <a:spcPct val="90000"/>
                </a:lnSpc>
                <a:spcBef>
                  <a:spcPct val="0"/>
                </a:spcBef>
                <a:spcAft>
                  <a:spcPct val="3500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Gotham Medium" panose="02000604030000020004" pitchFamily="50" charset="0"/>
                  <a:ea typeface="+mn-ea"/>
                  <a:cs typeface="+mn-cs"/>
                </a:rPr>
                <a:t>Early Start Denver Model* </a:t>
              </a:r>
            </a:p>
            <a:p>
              <a:pPr marL="0" marR="0" lvl="0" indent="0" algn="ctr" defTabSz="977900" eaLnBrk="1" fontAlgn="auto" latinLnBrk="0" hangingPunct="1">
                <a:lnSpc>
                  <a:spcPct val="90000"/>
                </a:lnSpc>
                <a:spcBef>
                  <a:spcPct val="0"/>
                </a:spcBef>
                <a:spcAft>
                  <a:spcPct val="3500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Gotham Book" panose="02000604040000020004" pitchFamily="50" charset="0"/>
                  <a:ea typeface="+mn-ea"/>
                  <a:cs typeface="+mn-cs"/>
                </a:rPr>
                <a:t>(ESDM; Rogers &amp; Dawson)</a:t>
              </a:r>
            </a:p>
          </p:txBody>
        </p:sp>
      </p:grpSp>
      <p:grpSp>
        <p:nvGrpSpPr>
          <p:cNvPr id="65" name="Group 64">
            <a:extLst>
              <a:ext uri="{FF2B5EF4-FFF2-40B4-BE49-F238E27FC236}">
                <a16:creationId xmlns:a16="http://schemas.microsoft.com/office/drawing/2014/main" id="{7F5EF1D0-AA43-4022-8E92-FD8D1533D413}"/>
              </a:ext>
            </a:extLst>
          </p:cNvPr>
          <p:cNvGrpSpPr/>
          <p:nvPr/>
        </p:nvGrpSpPr>
        <p:grpSpPr>
          <a:xfrm>
            <a:off x="7465830" y="4244462"/>
            <a:ext cx="2714624" cy="1628775"/>
            <a:chOff x="5972175" y="2701131"/>
            <a:chExt cx="2714624" cy="1628775"/>
          </a:xfrm>
        </p:grpSpPr>
        <p:sp>
          <p:nvSpPr>
            <p:cNvPr id="66" name="Rectangle 65">
              <a:extLst>
                <a:ext uri="{FF2B5EF4-FFF2-40B4-BE49-F238E27FC236}">
                  <a16:creationId xmlns:a16="http://schemas.microsoft.com/office/drawing/2014/main" id="{07CB7739-FEA1-4308-88F9-B22E6FF8A5DD}"/>
                </a:ext>
              </a:extLst>
            </p:cNvPr>
            <p:cNvSpPr/>
            <p:nvPr/>
          </p:nvSpPr>
          <p:spPr>
            <a:xfrm>
              <a:off x="5972175" y="2701131"/>
              <a:ext cx="2714624" cy="1628775"/>
            </a:xfrm>
            <a:prstGeom prst="rect">
              <a:avLst/>
            </a:prstGeom>
            <a:solidFill>
              <a:srgbClr val="3BB0C2">
                <a:hueOff val="0"/>
                <a:satOff val="0"/>
                <a:lumOff val="0"/>
                <a:alphaOff val="0"/>
              </a:srgbClr>
            </a:solidFill>
            <a:ln w="25400" cap="flat" cmpd="sng" algn="ctr">
              <a:solidFill>
                <a:srgbClr val="FFFFFF">
                  <a:hueOff val="0"/>
                  <a:satOff val="0"/>
                  <a:lumOff val="0"/>
                  <a:alphaOff val="0"/>
                </a:srgbClr>
              </a:solidFill>
              <a:prstDash val="solid"/>
            </a:ln>
            <a:effectLst/>
          </p:spPr>
        </p:sp>
        <p:sp>
          <p:nvSpPr>
            <p:cNvPr id="67" name="TextBox 66">
              <a:extLst>
                <a:ext uri="{FF2B5EF4-FFF2-40B4-BE49-F238E27FC236}">
                  <a16:creationId xmlns:a16="http://schemas.microsoft.com/office/drawing/2014/main" id="{DD554DF3-566F-4808-AFAD-DB252EAA67A8}"/>
                </a:ext>
              </a:extLst>
            </p:cNvPr>
            <p:cNvSpPr txBox="1"/>
            <p:nvPr/>
          </p:nvSpPr>
          <p:spPr>
            <a:xfrm>
              <a:off x="5972175" y="2701131"/>
              <a:ext cx="2714624" cy="1628775"/>
            </a:xfrm>
            <a:prstGeom prst="rect">
              <a:avLst/>
            </a:prstGeom>
            <a:noFill/>
            <a:ln>
              <a:noFill/>
            </a:ln>
            <a:effectLst/>
          </p:spPr>
          <p:txBody>
            <a:bodyPr spcFirstLastPara="0" vert="horz" wrap="square" lIns="68580" tIns="68580" rIns="68580" bIns="68580" numCol="1" spcCol="1270" anchor="ctr" anchorCtr="0">
              <a:noAutofit/>
            </a:bodyPr>
            <a:lstStyle/>
            <a:p>
              <a:pPr marL="0" marR="0" lvl="0" indent="0" algn="ctr" defTabSz="800100" eaLnBrk="1" fontAlgn="auto" latinLnBrk="0" hangingPunct="1">
                <a:lnSpc>
                  <a:spcPct val="90000"/>
                </a:lnSpc>
                <a:spcBef>
                  <a:spcPct val="0"/>
                </a:spcBef>
                <a:spcAft>
                  <a:spcPct val="3500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Gotham Medium" panose="02000604030000020004" pitchFamily="50" charset="0"/>
                  <a:ea typeface="+mn-ea"/>
                  <a:cs typeface="+mn-cs"/>
                </a:rPr>
                <a:t>Enhanced Milieu Teaching </a:t>
              </a:r>
            </a:p>
            <a:p>
              <a:pPr marL="0" marR="0" lvl="0" indent="0" algn="ctr" defTabSz="800100" eaLnBrk="1" fontAlgn="auto" latinLnBrk="0" hangingPunct="1">
                <a:lnSpc>
                  <a:spcPct val="90000"/>
                </a:lnSpc>
                <a:spcBef>
                  <a:spcPct val="0"/>
                </a:spcBef>
                <a:spcAft>
                  <a:spcPct val="3500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Gotham Book" panose="02000604040000020004" pitchFamily="50" charset="0"/>
                  <a:ea typeface="+mn-ea"/>
                  <a:cs typeface="+mn-cs"/>
                </a:rPr>
                <a:t>(Hancock &amp; Kaiser)</a:t>
              </a:r>
            </a:p>
          </p:txBody>
        </p:sp>
      </p:grpSp>
      <p:sp>
        <p:nvSpPr>
          <p:cNvPr id="2" name="TextBox 1">
            <a:extLst>
              <a:ext uri="{FF2B5EF4-FFF2-40B4-BE49-F238E27FC236}">
                <a16:creationId xmlns:a16="http://schemas.microsoft.com/office/drawing/2014/main" id="{61C51952-A84D-4B41-ACF0-CD02551C4847}"/>
              </a:ext>
            </a:extLst>
          </p:cNvPr>
          <p:cNvSpPr txBox="1"/>
          <p:nvPr/>
        </p:nvSpPr>
        <p:spPr>
          <a:xfrm>
            <a:off x="2180505" y="1527311"/>
            <a:ext cx="7388028" cy="738664"/>
          </a:xfrm>
          <a:prstGeom prst="rect">
            <a:avLst/>
          </a:prstGeom>
          <a:noFill/>
        </p:spPr>
        <p:txBody>
          <a:bodyPr wrap="square" rtlCol="0">
            <a:spAutoFit/>
          </a:bodyPr>
          <a:lstStyle/>
          <a:p>
            <a:pPr algn="ctr"/>
            <a:r>
              <a:rPr lang="en-US" sz="2400" b="1" dirty="0">
                <a:latin typeface="Gotham Book" panose="02000604040000020004" pitchFamily="50" charset="0"/>
              </a:rPr>
              <a:t>All have strong empirical support</a:t>
            </a:r>
          </a:p>
          <a:p>
            <a:endParaRPr lang="en-US" b="1" dirty="0"/>
          </a:p>
        </p:txBody>
      </p:sp>
      <p:sp>
        <p:nvSpPr>
          <p:cNvPr id="22" name="TextBox 21">
            <a:extLst>
              <a:ext uri="{FF2B5EF4-FFF2-40B4-BE49-F238E27FC236}">
                <a16:creationId xmlns:a16="http://schemas.microsoft.com/office/drawing/2014/main" id="{DD6D9CAB-924C-3F4A-BA56-0C762ABA387B}"/>
              </a:ext>
            </a:extLst>
          </p:cNvPr>
          <p:cNvSpPr txBox="1"/>
          <p:nvPr/>
        </p:nvSpPr>
        <p:spPr>
          <a:xfrm>
            <a:off x="1493655" y="6051639"/>
            <a:ext cx="6400800" cy="400110"/>
          </a:xfrm>
          <a:prstGeom prst="rect">
            <a:avLst/>
          </a:prstGeom>
          <a:noFill/>
        </p:spPr>
        <p:txBody>
          <a:bodyPr wrap="square" rtlCol="0">
            <a:spAutoFit/>
          </a:bodyPr>
          <a:lstStyle/>
          <a:p>
            <a:r>
              <a:rPr lang="en-US" sz="2000" dirty="0">
                <a:solidFill>
                  <a:schemeClr val="tx1"/>
                </a:solidFill>
              </a:rPr>
              <a:t>*One or more RTC’s to support effectiveness</a:t>
            </a:r>
          </a:p>
        </p:txBody>
      </p:sp>
    </p:spTree>
    <p:extLst>
      <p:ext uri="{BB962C8B-B14F-4D97-AF65-F5344CB8AC3E}">
        <p14:creationId xmlns:p14="http://schemas.microsoft.com/office/powerpoint/2010/main" val="6556110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E49ACD7-AD56-9446-8FC6-5B52189FBD58}"/>
              </a:ext>
            </a:extLst>
          </p:cNvPr>
          <p:cNvSpPr>
            <a:spLocks noGrp="1"/>
          </p:cNvSpPr>
          <p:nvPr>
            <p:ph sz="quarter" idx="12"/>
          </p:nvPr>
        </p:nvSpPr>
        <p:spPr>
          <a:xfrm>
            <a:off x="616666" y="477837"/>
            <a:ext cx="10228811" cy="609600"/>
          </a:xfrm>
        </p:spPr>
        <p:txBody>
          <a:bodyPr/>
          <a:lstStyle/>
          <a:p>
            <a:r>
              <a:rPr lang="en-US" dirty="0"/>
              <a:t>NDBI Common Elements</a:t>
            </a:r>
          </a:p>
        </p:txBody>
      </p:sp>
      <p:sp>
        <p:nvSpPr>
          <p:cNvPr id="9" name="Rectangle 3">
            <a:extLst>
              <a:ext uri="{FF2B5EF4-FFF2-40B4-BE49-F238E27FC236}">
                <a16:creationId xmlns:a16="http://schemas.microsoft.com/office/drawing/2014/main" id="{9D1E9F8B-96A1-4D09-92AB-9804733C6822}"/>
              </a:ext>
            </a:extLst>
          </p:cNvPr>
          <p:cNvSpPr txBox="1">
            <a:spLocks noChangeArrowheads="1"/>
          </p:cNvSpPr>
          <p:nvPr/>
        </p:nvSpPr>
        <p:spPr>
          <a:xfrm>
            <a:off x="616666" y="1380366"/>
            <a:ext cx="11108693" cy="5105400"/>
          </a:xfrm>
          <a:prstGeom prst="rect">
            <a:avLst/>
          </a:prstGeom>
        </p:spPr>
        <p:txBody>
          <a:bodyPr/>
          <a:lstStyle>
            <a:lvl1pPr marL="342900" indent="-342900" algn="l" rtl="0" eaLnBrk="0" fontAlgn="base" hangingPunct="0">
              <a:spcBef>
                <a:spcPct val="20000"/>
              </a:spcBef>
              <a:spcAft>
                <a:spcPct val="0"/>
              </a:spcAft>
              <a:defRPr sz="2400" b="1">
                <a:solidFill>
                  <a:srgbClr val="525353"/>
                </a:solidFill>
                <a:latin typeface="+mn-lt"/>
                <a:ea typeface="+mn-ea"/>
                <a:cs typeface="+mn-cs"/>
              </a:defRPr>
            </a:lvl1pPr>
            <a:lvl2pPr marL="742950" indent="-285750" algn="l" rtl="0" eaLnBrk="0" fontAlgn="base" hangingPunct="0">
              <a:spcBef>
                <a:spcPct val="20000"/>
              </a:spcBef>
              <a:spcAft>
                <a:spcPct val="0"/>
              </a:spcAft>
              <a:buChar char="•"/>
              <a:defRPr>
                <a:solidFill>
                  <a:srgbClr val="525353"/>
                </a:solidFill>
                <a:latin typeface="+mn-lt"/>
              </a:defRPr>
            </a:lvl2pPr>
            <a:lvl3pPr marL="1143000" indent="-228600" algn="l" rtl="0" eaLnBrk="0" fontAlgn="base" hangingPunct="0">
              <a:spcBef>
                <a:spcPct val="20000"/>
              </a:spcBef>
              <a:spcAft>
                <a:spcPct val="0"/>
              </a:spcAft>
              <a:buChar char="•"/>
              <a:defRPr>
                <a:solidFill>
                  <a:srgbClr val="525353"/>
                </a:solidFill>
                <a:latin typeface="+mn-lt"/>
              </a:defRPr>
            </a:lvl3pPr>
            <a:lvl4pPr marL="1600200" indent="-228600" algn="l" rtl="0" eaLnBrk="0" fontAlgn="base" hangingPunct="0">
              <a:spcBef>
                <a:spcPct val="20000"/>
              </a:spcBef>
              <a:spcAft>
                <a:spcPct val="0"/>
              </a:spcAft>
              <a:buChar char="•"/>
              <a:defRPr>
                <a:solidFill>
                  <a:srgbClr val="525353"/>
                </a:solidFill>
                <a:latin typeface="+mn-lt"/>
              </a:defRPr>
            </a:lvl4pPr>
            <a:lvl5pPr marL="2057400" indent="-228600" algn="l" rtl="0" eaLnBrk="0" fontAlgn="base" hangingPunct="0">
              <a:spcBef>
                <a:spcPct val="20000"/>
              </a:spcBef>
              <a:spcAft>
                <a:spcPct val="0"/>
              </a:spcAft>
              <a:buChar char="•"/>
              <a:defRPr>
                <a:solidFill>
                  <a:srgbClr val="525353"/>
                </a:solidFill>
                <a:latin typeface="+mn-lt"/>
              </a:defRPr>
            </a:lvl5pPr>
            <a:lvl6pPr marL="2514600" indent="-228600" algn="l" rtl="0" fontAlgn="base">
              <a:spcBef>
                <a:spcPct val="20000"/>
              </a:spcBef>
              <a:spcAft>
                <a:spcPct val="0"/>
              </a:spcAft>
              <a:buChar char="•"/>
              <a:defRPr>
                <a:solidFill>
                  <a:srgbClr val="525353"/>
                </a:solidFill>
                <a:latin typeface="+mn-lt"/>
              </a:defRPr>
            </a:lvl6pPr>
            <a:lvl7pPr marL="2971800" indent="-228600" algn="l" rtl="0" fontAlgn="base">
              <a:spcBef>
                <a:spcPct val="20000"/>
              </a:spcBef>
              <a:spcAft>
                <a:spcPct val="0"/>
              </a:spcAft>
              <a:buChar char="•"/>
              <a:defRPr>
                <a:solidFill>
                  <a:srgbClr val="525353"/>
                </a:solidFill>
                <a:latin typeface="+mn-lt"/>
              </a:defRPr>
            </a:lvl7pPr>
            <a:lvl8pPr marL="3429000" indent="-228600" algn="l" rtl="0" fontAlgn="base">
              <a:spcBef>
                <a:spcPct val="20000"/>
              </a:spcBef>
              <a:spcAft>
                <a:spcPct val="0"/>
              </a:spcAft>
              <a:buChar char="•"/>
              <a:defRPr>
                <a:solidFill>
                  <a:srgbClr val="525353"/>
                </a:solidFill>
                <a:latin typeface="+mn-lt"/>
              </a:defRPr>
            </a:lvl8pPr>
            <a:lvl9pPr marL="3886200" indent="-228600" algn="l" rtl="0" fontAlgn="base">
              <a:spcBef>
                <a:spcPct val="20000"/>
              </a:spcBef>
              <a:spcAft>
                <a:spcPct val="0"/>
              </a:spcAft>
              <a:buChar char="•"/>
              <a:defRPr>
                <a:solidFill>
                  <a:srgbClr val="525353"/>
                </a:solidFill>
                <a:latin typeface="+mn-lt"/>
              </a:defRPr>
            </a:lvl9pPr>
          </a:lstStyle>
          <a:p>
            <a:pPr>
              <a:lnSpc>
                <a:spcPct val="90000"/>
              </a:lnSpc>
              <a:buFont typeface="Arial" panose="020B0604020202020204" pitchFamily="34" charset="0"/>
              <a:buChar char="•"/>
            </a:pPr>
            <a:r>
              <a:rPr lang="en-US" altLang="en-US" b="0" kern="0" dirty="0">
                <a:latin typeface="Gotham Book" panose="02000604040000020004" pitchFamily="50" charset="0"/>
              </a:rPr>
              <a:t>Learning targets</a:t>
            </a:r>
          </a:p>
          <a:p>
            <a:pPr lvl="1">
              <a:lnSpc>
                <a:spcPct val="90000"/>
              </a:lnSpc>
              <a:buFont typeface="Arial" charset="0"/>
              <a:buChar char="•"/>
            </a:pPr>
            <a:r>
              <a:rPr lang="en-US" altLang="en-US" sz="2400" b="0" kern="0" dirty="0">
                <a:latin typeface="Gotham Book" panose="02000604040000020004" pitchFamily="50" charset="0"/>
              </a:rPr>
              <a:t>All developmental domains</a:t>
            </a:r>
          </a:p>
          <a:p>
            <a:pPr lvl="1">
              <a:lnSpc>
                <a:spcPct val="90000"/>
              </a:lnSpc>
              <a:buFont typeface="Arial" charset="0"/>
              <a:buChar char="•"/>
            </a:pPr>
            <a:r>
              <a:rPr lang="en-US" altLang="en-US" sz="2400" b="0" kern="0" dirty="0">
                <a:latin typeface="Gotham Book" panose="02000604040000020004" pitchFamily="50" charset="0"/>
              </a:rPr>
              <a:t>Program for generalization from beginning</a:t>
            </a:r>
          </a:p>
          <a:p>
            <a:pPr lvl="1">
              <a:lnSpc>
                <a:spcPct val="90000"/>
              </a:lnSpc>
              <a:buFont typeface="Arial" charset="0"/>
              <a:buChar char="•"/>
            </a:pPr>
            <a:r>
              <a:rPr lang="en-US" altLang="en-US" sz="2400" b="0" kern="0" dirty="0">
                <a:latin typeface="Gotham Book" panose="02000604040000020004" pitchFamily="50" charset="0"/>
              </a:rPr>
              <a:t>Skills are not taught in isolation</a:t>
            </a:r>
          </a:p>
          <a:p>
            <a:pPr>
              <a:lnSpc>
                <a:spcPct val="90000"/>
              </a:lnSpc>
              <a:buFont typeface="Arial" panose="020B0604020202020204" pitchFamily="34" charset="0"/>
              <a:buChar char="•"/>
            </a:pPr>
            <a:endParaRPr lang="en-US" altLang="en-US" kern="0" dirty="0">
              <a:latin typeface="Gotham Book" panose="02000604040000020004" pitchFamily="50" charset="0"/>
            </a:endParaRPr>
          </a:p>
          <a:p>
            <a:pPr>
              <a:lnSpc>
                <a:spcPct val="90000"/>
              </a:lnSpc>
              <a:buFont typeface="Arial" panose="020B0604020202020204" pitchFamily="34" charset="0"/>
              <a:buChar char="•"/>
            </a:pPr>
            <a:r>
              <a:rPr lang="en-US" altLang="en-US" b="0" kern="0" dirty="0">
                <a:latin typeface="Gotham Book" panose="02000604040000020004" pitchFamily="50" charset="0"/>
              </a:rPr>
              <a:t>Learning context: embedded trials</a:t>
            </a:r>
          </a:p>
          <a:p>
            <a:pPr lvl="1">
              <a:lnSpc>
                <a:spcPct val="90000"/>
              </a:lnSpc>
              <a:buFont typeface="Arial" charset="0"/>
              <a:buChar char="•"/>
            </a:pPr>
            <a:r>
              <a:rPr lang="en-US" altLang="en-US" sz="2400" b="0" kern="0" dirty="0">
                <a:latin typeface="Gotham Book" panose="02000604040000020004" pitchFamily="50" charset="0"/>
              </a:rPr>
              <a:t>Emotionally-meaningful interactions</a:t>
            </a:r>
          </a:p>
          <a:p>
            <a:pPr lvl="1">
              <a:lnSpc>
                <a:spcPct val="90000"/>
              </a:lnSpc>
              <a:buFont typeface="Arial" charset="0"/>
              <a:buChar char="•"/>
            </a:pPr>
            <a:r>
              <a:rPr lang="en-US" altLang="en-US" sz="2400" b="0" kern="0" dirty="0">
                <a:latin typeface="Gotham Book" panose="02000604040000020004" pitchFamily="50" charset="0"/>
              </a:rPr>
              <a:t>Natural context</a:t>
            </a:r>
          </a:p>
          <a:p>
            <a:pPr lvl="1">
              <a:lnSpc>
                <a:spcPct val="90000"/>
              </a:lnSpc>
              <a:buFont typeface="Arial" charset="0"/>
              <a:buChar char="•"/>
            </a:pPr>
            <a:r>
              <a:rPr lang="en-US" altLang="en-US" sz="2400" b="0" kern="0" dirty="0">
                <a:latin typeface="Gotham Book" panose="02000604040000020004" pitchFamily="50" charset="0"/>
              </a:rPr>
              <a:t>Routines </a:t>
            </a:r>
          </a:p>
          <a:p>
            <a:pPr marL="0" indent="0">
              <a:lnSpc>
                <a:spcPct val="90000"/>
              </a:lnSpc>
            </a:pPr>
            <a:endParaRPr lang="en-US" altLang="en-US" kern="0" dirty="0">
              <a:latin typeface="Gotham Book" panose="02000604040000020004" pitchFamily="50" charset="0"/>
            </a:endParaRPr>
          </a:p>
          <a:p>
            <a:pPr>
              <a:lnSpc>
                <a:spcPct val="90000"/>
              </a:lnSpc>
              <a:buFont typeface="Arial" panose="020B0604020202020204" pitchFamily="34" charset="0"/>
              <a:buChar char="•"/>
            </a:pPr>
            <a:r>
              <a:rPr lang="en-US" altLang="en-US" b="0" kern="0" dirty="0">
                <a:latin typeface="Gotham Book" panose="02000604040000020004" pitchFamily="50" charset="0"/>
              </a:rPr>
              <a:t>Development-Enhancing Strategies</a:t>
            </a:r>
          </a:p>
          <a:p>
            <a:pPr lvl="1">
              <a:lnSpc>
                <a:spcPct val="90000"/>
              </a:lnSpc>
              <a:buFont typeface="Arial" charset="0"/>
              <a:buChar char="•"/>
            </a:pPr>
            <a:r>
              <a:rPr lang="en-US" altLang="en-US" sz="2400" b="0" kern="0" dirty="0">
                <a:latin typeface="Gotham Book" panose="02000604040000020004" pitchFamily="50" charset="0"/>
              </a:rPr>
              <a:t>Behavioral: e.g., prompting, reinforcement</a:t>
            </a:r>
            <a:endParaRPr lang="en-US" altLang="en-US" sz="2400" kern="0" dirty="0">
              <a:latin typeface="Gotham Book" panose="02000604040000020004" pitchFamily="50" charset="0"/>
            </a:endParaRPr>
          </a:p>
          <a:p>
            <a:pPr lvl="1">
              <a:lnSpc>
                <a:spcPct val="90000"/>
              </a:lnSpc>
              <a:buFont typeface="Arial" charset="0"/>
              <a:buChar char="•"/>
            </a:pPr>
            <a:r>
              <a:rPr lang="en-US" altLang="en-US" sz="2400" b="0" kern="0" dirty="0">
                <a:latin typeface="Gotham Book" panose="02000604040000020004" pitchFamily="50" charset="0"/>
              </a:rPr>
              <a:t>Developmental: e.g., imitation of the child, use of affect, modeling</a:t>
            </a:r>
          </a:p>
        </p:txBody>
      </p:sp>
      <p:pic>
        <p:nvPicPr>
          <p:cNvPr id="10" name="Picture 4" descr="Image result for child and adult playing">
            <a:hlinkClick r:id="rId3"/>
            <a:extLst>
              <a:ext uri="{FF2B5EF4-FFF2-40B4-BE49-F238E27FC236}">
                <a16:creationId xmlns:a16="http://schemas.microsoft.com/office/drawing/2014/main" id="{EC5BFCE9-A443-40E7-A702-B0EB76292D6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70995" y="1380366"/>
            <a:ext cx="3104339" cy="205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71913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a:xfrm>
            <a:off x="616666" y="477837"/>
            <a:ext cx="10083417" cy="609600"/>
          </a:xfrm>
        </p:spPr>
        <p:txBody>
          <a:bodyPr/>
          <a:lstStyle/>
          <a:p>
            <a:r>
              <a:rPr lang="en-US" dirty="0"/>
              <a:t>NDBI Common Elements: </a:t>
            </a:r>
            <a:r>
              <a:rPr lang="en-US" u="sng" dirty="0"/>
              <a:t>Procedural</a:t>
            </a:r>
          </a:p>
        </p:txBody>
      </p:sp>
      <p:pic>
        <p:nvPicPr>
          <p:cNvPr id="10" name="Picture 2" descr="Image result for child and adult playing">
            <a:hlinkClick r:id="rId3"/>
            <a:extLst>
              <a:ext uri="{FF2B5EF4-FFF2-40B4-BE49-F238E27FC236}">
                <a16:creationId xmlns:a16="http://schemas.microsoft.com/office/drawing/2014/main" id="{40CB8B3F-9214-468E-BB54-E95D85C2EC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8594" y="2018917"/>
            <a:ext cx="4353246" cy="323384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1" name="Diagram 10">
            <a:extLst>
              <a:ext uri="{FF2B5EF4-FFF2-40B4-BE49-F238E27FC236}">
                <a16:creationId xmlns:a16="http://schemas.microsoft.com/office/drawing/2014/main" id="{33F474D6-007C-4AD5-B24D-18910FA63DCA}"/>
              </a:ext>
            </a:extLst>
          </p:cNvPr>
          <p:cNvGraphicFramePr/>
          <p:nvPr>
            <p:extLst>
              <p:ext uri="{D42A27DB-BD31-4B8C-83A1-F6EECF244321}">
                <p14:modId xmlns:p14="http://schemas.microsoft.com/office/powerpoint/2010/main" val="839419728"/>
              </p:ext>
            </p:extLst>
          </p:nvPr>
        </p:nvGraphicFramePr>
        <p:xfrm>
          <a:off x="1110294" y="1730829"/>
          <a:ext cx="5676899" cy="372724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4998033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E49ACD7-AD56-9446-8FC6-5B52189FBD58}"/>
              </a:ext>
            </a:extLst>
          </p:cNvPr>
          <p:cNvSpPr>
            <a:spLocks noGrp="1"/>
          </p:cNvSpPr>
          <p:nvPr>
            <p:ph sz="quarter" idx="12"/>
          </p:nvPr>
        </p:nvSpPr>
        <p:spPr>
          <a:xfrm>
            <a:off x="628241" y="500987"/>
            <a:ext cx="10668649" cy="609600"/>
          </a:xfrm>
        </p:spPr>
        <p:txBody>
          <a:bodyPr/>
          <a:lstStyle/>
          <a:p>
            <a:r>
              <a:rPr lang="en-US" dirty="0"/>
              <a:t>NDBI Common Elements: </a:t>
            </a:r>
            <a:r>
              <a:rPr lang="en-US" u="sng" dirty="0"/>
              <a:t>Instructional Strategies</a:t>
            </a:r>
          </a:p>
        </p:txBody>
      </p:sp>
      <p:grpSp>
        <p:nvGrpSpPr>
          <p:cNvPr id="32" name="Group 31">
            <a:extLst>
              <a:ext uri="{FF2B5EF4-FFF2-40B4-BE49-F238E27FC236}">
                <a16:creationId xmlns:a16="http://schemas.microsoft.com/office/drawing/2014/main" id="{EC816304-8313-4FFA-92DD-D7426350D504}"/>
              </a:ext>
            </a:extLst>
          </p:cNvPr>
          <p:cNvGrpSpPr/>
          <p:nvPr/>
        </p:nvGrpSpPr>
        <p:grpSpPr>
          <a:xfrm>
            <a:off x="2762645" y="1755311"/>
            <a:ext cx="2118749" cy="1271250"/>
            <a:chOff x="0" y="246624"/>
            <a:chExt cx="2118749" cy="1271250"/>
          </a:xfrm>
        </p:grpSpPr>
        <p:sp>
          <p:nvSpPr>
            <p:cNvPr id="57" name="Rectangle 56">
              <a:extLst>
                <a:ext uri="{FF2B5EF4-FFF2-40B4-BE49-F238E27FC236}">
                  <a16:creationId xmlns:a16="http://schemas.microsoft.com/office/drawing/2014/main" id="{9FCFC7D7-63F2-4033-B080-6337A8C63F9E}"/>
                </a:ext>
              </a:extLst>
            </p:cNvPr>
            <p:cNvSpPr/>
            <p:nvPr/>
          </p:nvSpPr>
          <p:spPr>
            <a:xfrm>
              <a:off x="0" y="246624"/>
              <a:ext cx="2118749" cy="1271250"/>
            </a:xfrm>
            <a:prstGeom prst="rect">
              <a:avLst/>
            </a:prstGeom>
            <a:solidFill>
              <a:srgbClr val="00B050"/>
            </a:solidFill>
            <a:ln w="25400" cap="flat" cmpd="sng" algn="ctr">
              <a:solidFill>
                <a:srgbClr val="FFFFFF">
                  <a:hueOff val="0"/>
                  <a:satOff val="0"/>
                  <a:lumOff val="0"/>
                  <a:alphaOff val="0"/>
                </a:srgbClr>
              </a:solidFill>
              <a:prstDash val="solid"/>
            </a:ln>
            <a:effectLst/>
          </p:spPr>
        </p:sp>
        <p:sp>
          <p:nvSpPr>
            <p:cNvPr id="58" name="TextBox 57">
              <a:extLst>
                <a:ext uri="{FF2B5EF4-FFF2-40B4-BE49-F238E27FC236}">
                  <a16:creationId xmlns:a16="http://schemas.microsoft.com/office/drawing/2014/main" id="{21917D4C-594B-4FCD-A6BF-E2125F2BC538}"/>
                </a:ext>
              </a:extLst>
            </p:cNvPr>
            <p:cNvSpPr txBox="1"/>
            <p:nvPr/>
          </p:nvSpPr>
          <p:spPr>
            <a:xfrm>
              <a:off x="0" y="246624"/>
              <a:ext cx="2118749" cy="1271250"/>
            </a:xfrm>
            <a:prstGeom prst="rect">
              <a:avLst/>
            </a:prstGeom>
            <a:noFill/>
            <a:ln>
              <a:noFill/>
            </a:ln>
            <a:effectLst/>
          </p:spPr>
          <p:txBody>
            <a:bodyPr spcFirstLastPara="0" vert="horz" wrap="square" lIns="68580" tIns="68580" rIns="68580" bIns="68580" numCol="1" spcCol="1270" anchor="ctr" anchorCtr="0">
              <a:noAutofit/>
            </a:bodyPr>
            <a:lstStyle/>
            <a:p>
              <a:pPr marL="0" marR="0" lvl="0" indent="0" algn="ctr" defTabSz="800100" eaLnBrk="1" fontAlgn="auto" latinLnBrk="0" hangingPunct="1">
                <a:lnSpc>
                  <a:spcPct val="90000"/>
                </a:lnSpc>
                <a:spcBef>
                  <a:spcPct val="0"/>
                </a:spcBef>
                <a:spcAft>
                  <a:spcPct val="35000"/>
                </a:spcAft>
                <a:buClrTx/>
                <a:buSzTx/>
                <a:buFontTx/>
                <a:buNone/>
                <a:tabLst/>
                <a:defRPr/>
              </a:pPr>
              <a:r>
                <a:rPr kumimoji="0" lang="en-US" sz="1800" i="0" u="none" strike="noStrike" kern="1200" cap="none" spc="0" normalizeH="0" baseline="0" noProof="0" dirty="0">
                  <a:ln>
                    <a:noFill/>
                  </a:ln>
                  <a:solidFill>
                    <a:srgbClr val="FFFFFF"/>
                  </a:solidFill>
                  <a:effectLst/>
                  <a:uLnTx/>
                  <a:uFillTx/>
                  <a:latin typeface="Gotham Medium" panose="02000604030000020004" pitchFamily="50" charset="0"/>
                </a:rPr>
                <a:t>Use of 3-part contingency</a:t>
              </a:r>
            </a:p>
          </p:txBody>
        </p:sp>
      </p:grpSp>
      <p:grpSp>
        <p:nvGrpSpPr>
          <p:cNvPr id="33" name="Group 32">
            <a:extLst>
              <a:ext uri="{FF2B5EF4-FFF2-40B4-BE49-F238E27FC236}">
                <a16:creationId xmlns:a16="http://schemas.microsoft.com/office/drawing/2014/main" id="{C655F2AD-755A-4F24-AE5E-69609B90EA93}"/>
              </a:ext>
            </a:extLst>
          </p:cNvPr>
          <p:cNvGrpSpPr/>
          <p:nvPr/>
        </p:nvGrpSpPr>
        <p:grpSpPr>
          <a:xfrm>
            <a:off x="5093270" y="1755311"/>
            <a:ext cx="2118749" cy="1271250"/>
            <a:chOff x="2330625" y="246624"/>
            <a:chExt cx="2118749" cy="1271250"/>
          </a:xfrm>
        </p:grpSpPr>
        <p:sp>
          <p:nvSpPr>
            <p:cNvPr id="55" name="Rectangle 54">
              <a:extLst>
                <a:ext uri="{FF2B5EF4-FFF2-40B4-BE49-F238E27FC236}">
                  <a16:creationId xmlns:a16="http://schemas.microsoft.com/office/drawing/2014/main" id="{05713589-9A4A-4343-8246-1A6633C01B94}"/>
                </a:ext>
              </a:extLst>
            </p:cNvPr>
            <p:cNvSpPr/>
            <p:nvPr/>
          </p:nvSpPr>
          <p:spPr>
            <a:xfrm>
              <a:off x="2330625" y="246624"/>
              <a:ext cx="2118749" cy="1271250"/>
            </a:xfrm>
            <a:prstGeom prst="rect">
              <a:avLst/>
            </a:prstGeom>
            <a:solidFill>
              <a:srgbClr val="00B050"/>
            </a:solidFill>
            <a:ln w="25400" cap="flat" cmpd="sng" algn="ctr">
              <a:solidFill>
                <a:srgbClr val="FFFFFF">
                  <a:hueOff val="0"/>
                  <a:satOff val="0"/>
                  <a:lumOff val="0"/>
                  <a:alphaOff val="0"/>
                </a:srgbClr>
              </a:solidFill>
              <a:prstDash val="solid"/>
            </a:ln>
            <a:effectLst/>
          </p:spPr>
        </p:sp>
        <p:sp>
          <p:nvSpPr>
            <p:cNvPr id="56" name="TextBox 55">
              <a:extLst>
                <a:ext uri="{FF2B5EF4-FFF2-40B4-BE49-F238E27FC236}">
                  <a16:creationId xmlns:a16="http://schemas.microsoft.com/office/drawing/2014/main" id="{07246812-85AD-4C42-901D-33C278B115A6}"/>
                </a:ext>
              </a:extLst>
            </p:cNvPr>
            <p:cNvSpPr txBox="1"/>
            <p:nvPr/>
          </p:nvSpPr>
          <p:spPr>
            <a:xfrm>
              <a:off x="2330625" y="246624"/>
              <a:ext cx="2118749" cy="1271250"/>
            </a:xfrm>
            <a:prstGeom prst="rect">
              <a:avLst/>
            </a:prstGeom>
            <a:noFill/>
            <a:ln>
              <a:noFill/>
            </a:ln>
            <a:effectLst/>
          </p:spPr>
          <p:txBody>
            <a:bodyPr spcFirstLastPara="0" vert="horz" wrap="square" lIns="68580" tIns="68580" rIns="68580" bIns="68580" numCol="1" spcCol="1270" anchor="ctr" anchorCtr="0">
              <a:noAutofit/>
            </a:bodyPr>
            <a:lstStyle/>
            <a:p>
              <a:pPr marL="0" marR="0" lvl="0" indent="0" algn="ctr" defTabSz="800100" eaLnBrk="1" fontAlgn="auto" latinLnBrk="0" hangingPunct="1">
                <a:lnSpc>
                  <a:spcPct val="90000"/>
                </a:lnSpc>
                <a:spcBef>
                  <a:spcPct val="0"/>
                </a:spcBef>
                <a:spcAft>
                  <a:spcPct val="35000"/>
                </a:spcAft>
                <a:buClrTx/>
                <a:buSzTx/>
                <a:buFontTx/>
                <a:buNone/>
                <a:tabLst/>
                <a:defRPr/>
              </a:pPr>
              <a:r>
                <a:rPr lang="en-US" dirty="0">
                  <a:solidFill>
                    <a:srgbClr val="FFFFFF"/>
                  </a:solidFill>
                  <a:latin typeface="Gotham Medium" panose="02000604030000020004" pitchFamily="50" charset="0"/>
                </a:rPr>
                <a:t>Environmental arrangements</a:t>
              </a:r>
            </a:p>
          </p:txBody>
        </p:sp>
      </p:grpSp>
      <p:grpSp>
        <p:nvGrpSpPr>
          <p:cNvPr id="34" name="Group 33">
            <a:extLst>
              <a:ext uri="{FF2B5EF4-FFF2-40B4-BE49-F238E27FC236}">
                <a16:creationId xmlns:a16="http://schemas.microsoft.com/office/drawing/2014/main" id="{CC1C8157-DAE5-4C88-AD5B-6264C68C79AD}"/>
              </a:ext>
            </a:extLst>
          </p:cNvPr>
          <p:cNvGrpSpPr/>
          <p:nvPr/>
        </p:nvGrpSpPr>
        <p:grpSpPr>
          <a:xfrm>
            <a:off x="7423895" y="1755311"/>
            <a:ext cx="2118749" cy="1271250"/>
            <a:chOff x="4661250" y="246624"/>
            <a:chExt cx="2118749" cy="1271250"/>
          </a:xfrm>
        </p:grpSpPr>
        <p:sp>
          <p:nvSpPr>
            <p:cNvPr id="53" name="Rectangle 52">
              <a:extLst>
                <a:ext uri="{FF2B5EF4-FFF2-40B4-BE49-F238E27FC236}">
                  <a16:creationId xmlns:a16="http://schemas.microsoft.com/office/drawing/2014/main" id="{2FE3EF65-7951-45EE-928E-973EC9012A71}"/>
                </a:ext>
              </a:extLst>
            </p:cNvPr>
            <p:cNvSpPr/>
            <p:nvPr/>
          </p:nvSpPr>
          <p:spPr>
            <a:xfrm>
              <a:off x="4661250" y="246624"/>
              <a:ext cx="2118749" cy="1271250"/>
            </a:xfrm>
            <a:prstGeom prst="rect">
              <a:avLst/>
            </a:prstGeom>
            <a:solidFill>
              <a:srgbClr val="00B050"/>
            </a:solidFill>
            <a:ln w="25400" cap="flat" cmpd="sng" algn="ctr">
              <a:solidFill>
                <a:srgbClr val="FFFFFF">
                  <a:hueOff val="0"/>
                  <a:satOff val="0"/>
                  <a:lumOff val="0"/>
                  <a:alphaOff val="0"/>
                </a:srgbClr>
              </a:solidFill>
              <a:prstDash val="solid"/>
            </a:ln>
            <a:effectLst/>
          </p:spPr>
        </p:sp>
        <p:sp>
          <p:nvSpPr>
            <p:cNvPr id="54" name="TextBox 53">
              <a:extLst>
                <a:ext uri="{FF2B5EF4-FFF2-40B4-BE49-F238E27FC236}">
                  <a16:creationId xmlns:a16="http://schemas.microsoft.com/office/drawing/2014/main" id="{65C928A2-3576-4963-B60F-1E564D54CF92}"/>
                </a:ext>
              </a:extLst>
            </p:cNvPr>
            <p:cNvSpPr txBox="1"/>
            <p:nvPr/>
          </p:nvSpPr>
          <p:spPr>
            <a:xfrm>
              <a:off x="4661250" y="246624"/>
              <a:ext cx="2118749" cy="1271250"/>
            </a:xfrm>
            <a:prstGeom prst="rect">
              <a:avLst/>
            </a:prstGeom>
            <a:noFill/>
            <a:ln>
              <a:noFill/>
            </a:ln>
            <a:effectLst/>
          </p:spPr>
          <p:txBody>
            <a:bodyPr spcFirstLastPara="0" vert="horz" wrap="square" lIns="68580" tIns="68580" rIns="68580" bIns="68580" numCol="1" spcCol="1270" anchor="ctr" anchorCtr="0">
              <a:noAutofit/>
            </a:bodyPr>
            <a:lstStyle/>
            <a:p>
              <a:pPr marL="0" marR="0" lvl="0" indent="0" algn="ctr" defTabSz="800100" eaLnBrk="1" fontAlgn="auto" latinLnBrk="0" hangingPunct="1">
                <a:lnSpc>
                  <a:spcPct val="90000"/>
                </a:lnSpc>
                <a:spcBef>
                  <a:spcPct val="0"/>
                </a:spcBef>
                <a:spcAft>
                  <a:spcPct val="35000"/>
                </a:spcAft>
                <a:buClrTx/>
                <a:buSzTx/>
                <a:buFontTx/>
                <a:buNone/>
                <a:tabLst/>
                <a:defRPr/>
              </a:pPr>
              <a:r>
                <a:rPr kumimoji="0" lang="en-US" sz="1800" i="0" u="none" strike="noStrike" kern="1200" cap="none" spc="0" normalizeH="0" baseline="0" noProof="0" dirty="0">
                  <a:ln>
                    <a:noFill/>
                  </a:ln>
                  <a:solidFill>
                    <a:srgbClr val="FFFFFF"/>
                  </a:solidFill>
                  <a:effectLst/>
                  <a:uLnTx/>
                  <a:uFillTx/>
                  <a:latin typeface="Gotham Medium" panose="02000604030000020004" pitchFamily="50" charset="0"/>
                </a:rPr>
                <a:t>Shared control and natural reinforcement</a:t>
              </a:r>
            </a:p>
          </p:txBody>
        </p:sp>
      </p:grpSp>
      <p:grpSp>
        <p:nvGrpSpPr>
          <p:cNvPr id="35" name="Group 34">
            <a:extLst>
              <a:ext uri="{FF2B5EF4-FFF2-40B4-BE49-F238E27FC236}">
                <a16:creationId xmlns:a16="http://schemas.microsoft.com/office/drawing/2014/main" id="{433167A4-4F24-48C0-89E1-C098D73F2CBC}"/>
              </a:ext>
            </a:extLst>
          </p:cNvPr>
          <p:cNvGrpSpPr/>
          <p:nvPr/>
        </p:nvGrpSpPr>
        <p:grpSpPr>
          <a:xfrm>
            <a:off x="2762645" y="3238436"/>
            <a:ext cx="2118749" cy="1271250"/>
            <a:chOff x="0" y="1729749"/>
            <a:chExt cx="2118749" cy="1271250"/>
          </a:xfrm>
        </p:grpSpPr>
        <p:sp>
          <p:nvSpPr>
            <p:cNvPr id="51" name="Rectangle 50">
              <a:extLst>
                <a:ext uri="{FF2B5EF4-FFF2-40B4-BE49-F238E27FC236}">
                  <a16:creationId xmlns:a16="http://schemas.microsoft.com/office/drawing/2014/main" id="{ADFDE1E0-BA57-4FED-8D8E-5D8C9F22F409}"/>
                </a:ext>
              </a:extLst>
            </p:cNvPr>
            <p:cNvSpPr/>
            <p:nvPr/>
          </p:nvSpPr>
          <p:spPr>
            <a:xfrm>
              <a:off x="0" y="1729749"/>
              <a:ext cx="2118749" cy="1271250"/>
            </a:xfrm>
            <a:prstGeom prst="rect">
              <a:avLst/>
            </a:prstGeom>
            <a:solidFill>
              <a:srgbClr val="00B050"/>
            </a:solidFill>
            <a:ln w="25400" cap="flat" cmpd="sng" algn="ctr">
              <a:solidFill>
                <a:srgbClr val="FFFFFF">
                  <a:hueOff val="0"/>
                  <a:satOff val="0"/>
                  <a:lumOff val="0"/>
                  <a:alphaOff val="0"/>
                </a:srgbClr>
              </a:solidFill>
              <a:prstDash val="solid"/>
            </a:ln>
            <a:effectLst/>
          </p:spPr>
        </p:sp>
        <p:sp>
          <p:nvSpPr>
            <p:cNvPr id="52" name="TextBox 51">
              <a:extLst>
                <a:ext uri="{FF2B5EF4-FFF2-40B4-BE49-F238E27FC236}">
                  <a16:creationId xmlns:a16="http://schemas.microsoft.com/office/drawing/2014/main" id="{0C074F6A-FA10-49FF-8328-981104879739}"/>
                </a:ext>
              </a:extLst>
            </p:cNvPr>
            <p:cNvSpPr txBox="1"/>
            <p:nvPr/>
          </p:nvSpPr>
          <p:spPr>
            <a:xfrm>
              <a:off x="0" y="1729749"/>
              <a:ext cx="2118749" cy="1271250"/>
            </a:xfrm>
            <a:prstGeom prst="rect">
              <a:avLst/>
            </a:prstGeom>
            <a:noFill/>
            <a:ln>
              <a:noFill/>
            </a:ln>
            <a:effectLst/>
          </p:spPr>
          <p:txBody>
            <a:bodyPr spcFirstLastPara="0" vert="horz" wrap="square" lIns="68580" tIns="68580" rIns="68580" bIns="68580" numCol="1" spcCol="1270" anchor="ctr" anchorCtr="0">
              <a:noAutofit/>
            </a:bodyPr>
            <a:lstStyle/>
            <a:p>
              <a:pPr algn="ctr" defTabSz="800100">
                <a:lnSpc>
                  <a:spcPct val="90000"/>
                </a:lnSpc>
                <a:spcBef>
                  <a:spcPct val="0"/>
                </a:spcBef>
                <a:spcAft>
                  <a:spcPct val="35000"/>
                </a:spcAft>
              </a:pPr>
              <a:r>
                <a:rPr lang="en-US" dirty="0">
                  <a:solidFill>
                    <a:srgbClr val="FFFFFF"/>
                  </a:solidFill>
                  <a:latin typeface="Gotham Medium" panose="02000604030000020004" pitchFamily="50" charset="0"/>
                </a:rPr>
                <a:t>Broadening of attentional focus (multiple cues)</a:t>
              </a:r>
            </a:p>
          </p:txBody>
        </p:sp>
      </p:grpSp>
      <p:grpSp>
        <p:nvGrpSpPr>
          <p:cNvPr id="36" name="Group 35">
            <a:extLst>
              <a:ext uri="{FF2B5EF4-FFF2-40B4-BE49-F238E27FC236}">
                <a16:creationId xmlns:a16="http://schemas.microsoft.com/office/drawing/2014/main" id="{CAB9775D-5F21-4873-9C5B-566CC84941B8}"/>
              </a:ext>
            </a:extLst>
          </p:cNvPr>
          <p:cNvGrpSpPr/>
          <p:nvPr/>
        </p:nvGrpSpPr>
        <p:grpSpPr>
          <a:xfrm>
            <a:off x="5093270" y="3238437"/>
            <a:ext cx="2118749" cy="1271250"/>
            <a:chOff x="2330625" y="1729750"/>
            <a:chExt cx="2118749" cy="1271250"/>
          </a:xfrm>
        </p:grpSpPr>
        <p:sp>
          <p:nvSpPr>
            <p:cNvPr id="49" name="Rectangle 48">
              <a:extLst>
                <a:ext uri="{FF2B5EF4-FFF2-40B4-BE49-F238E27FC236}">
                  <a16:creationId xmlns:a16="http://schemas.microsoft.com/office/drawing/2014/main" id="{D2133188-EC66-4699-917A-9190D9CDC117}"/>
                </a:ext>
              </a:extLst>
            </p:cNvPr>
            <p:cNvSpPr/>
            <p:nvPr/>
          </p:nvSpPr>
          <p:spPr>
            <a:xfrm>
              <a:off x="2330625" y="1729750"/>
              <a:ext cx="2118749" cy="1271250"/>
            </a:xfrm>
            <a:prstGeom prst="rect">
              <a:avLst/>
            </a:prstGeom>
            <a:solidFill>
              <a:srgbClr val="00B050"/>
            </a:solidFill>
            <a:ln w="25400" cap="flat" cmpd="sng" algn="ctr">
              <a:solidFill>
                <a:srgbClr val="FFFFFF">
                  <a:hueOff val="0"/>
                  <a:satOff val="0"/>
                  <a:lumOff val="0"/>
                  <a:alphaOff val="0"/>
                </a:srgbClr>
              </a:solidFill>
              <a:prstDash val="solid"/>
            </a:ln>
            <a:effectLst/>
          </p:spPr>
        </p:sp>
        <p:sp>
          <p:nvSpPr>
            <p:cNvPr id="50" name="TextBox 49">
              <a:extLst>
                <a:ext uri="{FF2B5EF4-FFF2-40B4-BE49-F238E27FC236}">
                  <a16:creationId xmlns:a16="http://schemas.microsoft.com/office/drawing/2014/main" id="{5594EEA0-552A-4F36-A83A-A2EC16A47A7C}"/>
                </a:ext>
              </a:extLst>
            </p:cNvPr>
            <p:cNvSpPr txBox="1"/>
            <p:nvPr/>
          </p:nvSpPr>
          <p:spPr>
            <a:xfrm>
              <a:off x="2330625" y="1729750"/>
              <a:ext cx="2118749" cy="1271250"/>
            </a:xfrm>
            <a:prstGeom prst="rect">
              <a:avLst/>
            </a:prstGeom>
            <a:noFill/>
            <a:ln>
              <a:noFill/>
            </a:ln>
            <a:effectLst/>
          </p:spPr>
          <p:txBody>
            <a:bodyPr spcFirstLastPara="0" vert="horz" wrap="square" lIns="68580" tIns="68580" rIns="68580" bIns="68580" numCol="1" spcCol="1270" anchor="ctr" anchorCtr="0">
              <a:noAutofit/>
            </a:bodyPr>
            <a:lstStyle/>
            <a:p>
              <a:pPr algn="ctr" defTabSz="800100">
                <a:lnSpc>
                  <a:spcPct val="90000"/>
                </a:lnSpc>
                <a:spcBef>
                  <a:spcPct val="0"/>
                </a:spcBef>
                <a:spcAft>
                  <a:spcPct val="35000"/>
                </a:spcAft>
              </a:pPr>
              <a:r>
                <a:rPr lang="en-US" dirty="0">
                  <a:solidFill>
                    <a:srgbClr val="FFFFFF"/>
                  </a:solidFill>
                  <a:latin typeface="Gotham Medium" panose="02000604030000020004" pitchFamily="50" charset="0"/>
                </a:rPr>
                <a:t>Prompting and prompt fading</a:t>
              </a:r>
            </a:p>
          </p:txBody>
        </p:sp>
      </p:grpSp>
      <p:grpSp>
        <p:nvGrpSpPr>
          <p:cNvPr id="37" name="Group 36">
            <a:extLst>
              <a:ext uri="{FF2B5EF4-FFF2-40B4-BE49-F238E27FC236}">
                <a16:creationId xmlns:a16="http://schemas.microsoft.com/office/drawing/2014/main" id="{FF9C1D04-D6E6-4ABE-9465-F1B01429C970}"/>
              </a:ext>
            </a:extLst>
          </p:cNvPr>
          <p:cNvGrpSpPr/>
          <p:nvPr/>
        </p:nvGrpSpPr>
        <p:grpSpPr>
          <a:xfrm>
            <a:off x="7423895" y="3238437"/>
            <a:ext cx="2118749" cy="1271250"/>
            <a:chOff x="4661250" y="1729750"/>
            <a:chExt cx="2118749" cy="1271250"/>
          </a:xfrm>
        </p:grpSpPr>
        <p:sp>
          <p:nvSpPr>
            <p:cNvPr id="47" name="Rectangle 46">
              <a:extLst>
                <a:ext uri="{FF2B5EF4-FFF2-40B4-BE49-F238E27FC236}">
                  <a16:creationId xmlns:a16="http://schemas.microsoft.com/office/drawing/2014/main" id="{4D4FF484-8762-473D-AA92-8A4865D42E21}"/>
                </a:ext>
              </a:extLst>
            </p:cNvPr>
            <p:cNvSpPr/>
            <p:nvPr/>
          </p:nvSpPr>
          <p:spPr>
            <a:xfrm>
              <a:off x="4661250" y="1729750"/>
              <a:ext cx="2118749" cy="1271250"/>
            </a:xfrm>
            <a:prstGeom prst="rect">
              <a:avLst/>
            </a:prstGeom>
            <a:solidFill>
              <a:srgbClr val="3BB0C2">
                <a:hueOff val="0"/>
                <a:satOff val="0"/>
                <a:lumOff val="0"/>
                <a:alphaOff val="0"/>
              </a:srgbClr>
            </a:solidFill>
            <a:ln w="25400" cap="flat" cmpd="sng" algn="ctr">
              <a:solidFill>
                <a:srgbClr val="FFFFFF">
                  <a:hueOff val="0"/>
                  <a:satOff val="0"/>
                  <a:lumOff val="0"/>
                  <a:alphaOff val="0"/>
                </a:srgbClr>
              </a:solidFill>
              <a:prstDash val="solid"/>
            </a:ln>
            <a:effectLst/>
          </p:spPr>
        </p:sp>
        <p:sp>
          <p:nvSpPr>
            <p:cNvPr id="48" name="TextBox 47">
              <a:extLst>
                <a:ext uri="{FF2B5EF4-FFF2-40B4-BE49-F238E27FC236}">
                  <a16:creationId xmlns:a16="http://schemas.microsoft.com/office/drawing/2014/main" id="{FDC7AB2C-FEA9-48F5-A8DF-F9B5E16E9FED}"/>
                </a:ext>
              </a:extLst>
            </p:cNvPr>
            <p:cNvSpPr txBox="1"/>
            <p:nvPr/>
          </p:nvSpPr>
          <p:spPr>
            <a:xfrm>
              <a:off x="4661250" y="1729750"/>
              <a:ext cx="2118749" cy="1271250"/>
            </a:xfrm>
            <a:prstGeom prst="rect">
              <a:avLst/>
            </a:prstGeom>
            <a:noFill/>
            <a:ln>
              <a:noFill/>
            </a:ln>
            <a:effectLst/>
          </p:spPr>
          <p:txBody>
            <a:bodyPr spcFirstLastPara="0" vert="horz" wrap="square" lIns="68580" tIns="68580" rIns="68580" bIns="68580" numCol="1" spcCol="1270" anchor="ctr" anchorCtr="0">
              <a:noAutofit/>
            </a:bodyPr>
            <a:lstStyle/>
            <a:p>
              <a:pPr marL="0" marR="0" lvl="0" indent="0" algn="ctr" defTabSz="800100" eaLnBrk="1" fontAlgn="auto" latinLnBrk="0" hangingPunct="1">
                <a:lnSpc>
                  <a:spcPct val="90000"/>
                </a:lnSpc>
                <a:spcBef>
                  <a:spcPct val="0"/>
                </a:spcBef>
                <a:spcAft>
                  <a:spcPct val="3500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Gotham Medium" panose="02000604030000020004" pitchFamily="50" charset="0"/>
                </a:rPr>
                <a:t>Child </a:t>
              </a:r>
              <a:r>
                <a:rPr lang="en-US" dirty="0">
                  <a:solidFill>
                    <a:srgbClr val="FFFFFF"/>
                  </a:solidFill>
                  <a:latin typeface="Gotham Medium" panose="02000604030000020004" pitchFamily="50" charset="0"/>
                </a:rPr>
                <a:t>initiated</a:t>
              </a:r>
              <a:r>
                <a:rPr kumimoji="0" lang="en-US" sz="1800" b="1" i="0" u="none" strike="noStrike" kern="1200" cap="none" spc="0" normalizeH="0" baseline="0" noProof="0" dirty="0">
                  <a:ln>
                    <a:noFill/>
                  </a:ln>
                  <a:solidFill>
                    <a:srgbClr val="FFFFFF"/>
                  </a:solidFill>
                  <a:effectLst/>
                  <a:uLnTx/>
                  <a:uFillTx/>
                  <a:latin typeface="Gotham Medium" panose="02000604030000020004" pitchFamily="50" charset="0"/>
                </a:rPr>
                <a:t> teaching episodes</a:t>
              </a:r>
            </a:p>
          </p:txBody>
        </p:sp>
      </p:grpSp>
      <p:grpSp>
        <p:nvGrpSpPr>
          <p:cNvPr id="38" name="Group 37">
            <a:extLst>
              <a:ext uri="{FF2B5EF4-FFF2-40B4-BE49-F238E27FC236}">
                <a16:creationId xmlns:a16="http://schemas.microsoft.com/office/drawing/2014/main" id="{039B2C4C-574B-4A8C-B65B-B1BCFCBC1FFB}"/>
              </a:ext>
            </a:extLst>
          </p:cNvPr>
          <p:cNvGrpSpPr/>
          <p:nvPr/>
        </p:nvGrpSpPr>
        <p:grpSpPr>
          <a:xfrm>
            <a:off x="2762645" y="4721562"/>
            <a:ext cx="2118749" cy="1271250"/>
            <a:chOff x="0" y="3212875"/>
            <a:chExt cx="2118749" cy="1271250"/>
          </a:xfrm>
        </p:grpSpPr>
        <p:sp>
          <p:nvSpPr>
            <p:cNvPr id="45" name="Rectangle 44">
              <a:extLst>
                <a:ext uri="{FF2B5EF4-FFF2-40B4-BE49-F238E27FC236}">
                  <a16:creationId xmlns:a16="http://schemas.microsoft.com/office/drawing/2014/main" id="{5BDEEEE9-D9DD-4B4B-A19D-55AFFE52BE3A}"/>
                </a:ext>
              </a:extLst>
            </p:cNvPr>
            <p:cNvSpPr/>
            <p:nvPr/>
          </p:nvSpPr>
          <p:spPr>
            <a:xfrm>
              <a:off x="0" y="3212875"/>
              <a:ext cx="2118749" cy="1271250"/>
            </a:xfrm>
            <a:prstGeom prst="rect">
              <a:avLst/>
            </a:prstGeom>
            <a:solidFill>
              <a:srgbClr val="3BB0C2">
                <a:hueOff val="0"/>
                <a:satOff val="0"/>
                <a:lumOff val="0"/>
                <a:alphaOff val="0"/>
              </a:srgbClr>
            </a:solidFill>
            <a:ln w="25400" cap="flat" cmpd="sng" algn="ctr">
              <a:solidFill>
                <a:srgbClr val="FFFFFF">
                  <a:hueOff val="0"/>
                  <a:satOff val="0"/>
                  <a:lumOff val="0"/>
                  <a:alphaOff val="0"/>
                </a:srgbClr>
              </a:solidFill>
              <a:prstDash val="solid"/>
            </a:ln>
            <a:effectLst/>
          </p:spPr>
        </p:sp>
        <p:sp>
          <p:nvSpPr>
            <p:cNvPr id="46" name="TextBox 45">
              <a:extLst>
                <a:ext uri="{FF2B5EF4-FFF2-40B4-BE49-F238E27FC236}">
                  <a16:creationId xmlns:a16="http://schemas.microsoft.com/office/drawing/2014/main" id="{812B53E8-B5ED-4FCC-8AFD-621CEC0A343B}"/>
                </a:ext>
              </a:extLst>
            </p:cNvPr>
            <p:cNvSpPr txBox="1"/>
            <p:nvPr/>
          </p:nvSpPr>
          <p:spPr>
            <a:xfrm>
              <a:off x="0" y="3212875"/>
              <a:ext cx="2118749" cy="1271250"/>
            </a:xfrm>
            <a:prstGeom prst="rect">
              <a:avLst/>
            </a:prstGeom>
            <a:noFill/>
            <a:ln>
              <a:noFill/>
            </a:ln>
            <a:effectLst/>
          </p:spPr>
          <p:txBody>
            <a:bodyPr spcFirstLastPara="0" vert="horz" wrap="square" lIns="68580" tIns="68580" rIns="68580" bIns="68580" numCol="1" spcCol="1270" anchor="ctr" anchorCtr="0">
              <a:noAutofit/>
            </a:bodyPr>
            <a:lstStyle/>
            <a:p>
              <a:pPr marR="0" lvl="0" indent="0" algn="ctr" defTabSz="800100" fontAlgn="auto">
                <a:lnSpc>
                  <a:spcPct val="90000"/>
                </a:lnSpc>
                <a:spcBef>
                  <a:spcPct val="0"/>
                </a:spcBef>
                <a:spcAft>
                  <a:spcPct val="35000"/>
                </a:spcAft>
                <a:buClrTx/>
                <a:buSzTx/>
                <a:buFontTx/>
                <a:buNone/>
                <a:tabLst/>
                <a:defRPr/>
              </a:pPr>
              <a:r>
                <a:rPr lang="en-US" dirty="0">
                  <a:solidFill>
                    <a:srgbClr val="FFFFFF"/>
                  </a:solidFill>
                  <a:latin typeface="Gotham Medium" panose="02000604030000020004" pitchFamily="50" charset="0"/>
                </a:rPr>
                <a:t>Balanced turns within teaching routines (reciprocity)</a:t>
              </a:r>
            </a:p>
          </p:txBody>
        </p:sp>
      </p:grpSp>
      <p:grpSp>
        <p:nvGrpSpPr>
          <p:cNvPr id="39" name="Group 38">
            <a:extLst>
              <a:ext uri="{FF2B5EF4-FFF2-40B4-BE49-F238E27FC236}">
                <a16:creationId xmlns:a16="http://schemas.microsoft.com/office/drawing/2014/main" id="{B5498D5B-4DD5-49DE-8A5E-5BC1BE64834F}"/>
              </a:ext>
            </a:extLst>
          </p:cNvPr>
          <p:cNvGrpSpPr/>
          <p:nvPr/>
        </p:nvGrpSpPr>
        <p:grpSpPr>
          <a:xfrm>
            <a:off x="5093270" y="4721562"/>
            <a:ext cx="2118749" cy="1271250"/>
            <a:chOff x="2330625" y="3212875"/>
            <a:chExt cx="2118749" cy="1271250"/>
          </a:xfrm>
        </p:grpSpPr>
        <p:sp>
          <p:nvSpPr>
            <p:cNvPr id="43" name="Rectangle 42">
              <a:extLst>
                <a:ext uri="{FF2B5EF4-FFF2-40B4-BE49-F238E27FC236}">
                  <a16:creationId xmlns:a16="http://schemas.microsoft.com/office/drawing/2014/main" id="{16995E90-1B39-463D-BA16-C9D2B5A5B578}"/>
                </a:ext>
              </a:extLst>
            </p:cNvPr>
            <p:cNvSpPr/>
            <p:nvPr/>
          </p:nvSpPr>
          <p:spPr>
            <a:xfrm>
              <a:off x="2330625" y="3212875"/>
              <a:ext cx="2118749" cy="1271250"/>
            </a:xfrm>
            <a:prstGeom prst="rect">
              <a:avLst/>
            </a:prstGeom>
            <a:solidFill>
              <a:srgbClr val="3BB0C2">
                <a:hueOff val="0"/>
                <a:satOff val="0"/>
                <a:lumOff val="0"/>
                <a:alphaOff val="0"/>
              </a:srgbClr>
            </a:solidFill>
            <a:ln w="25400" cap="flat" cmpd="sng" algn="ctr">
              <a:solidFill>
                <a:srgbClr val="FFFFFF">
                  <a:hueOff val="0"/>
                  <a:satOff val="0"/>
                  <a:lumOff val="0"/>
                  <a:alphaOff val="0"/>
                </a:srgbClr>
              </a:solidFill>
              <a:prstDash val="solid"/>
            </a:ln>
            <a:effectLst/>
          </p:spPr>
        </p:sp>
        <p:sp>
          <p:nvSpPr>
            <p:cNvPr id="44" name="TextBox 43">
              <a:extLst>
                <a:ext uri="{FF2B5EF4-FFF2-40B4-BE49-F238E27FC236}">
                  <a16:creationId xmlns:a16="http://schemas.microsoft.com/office/drawing/2014/main" id="{D17B3EC7-51B3-4F14-A7FD-55E5359E6218}"/>
                </a:ext>
              </a:extLst>
            </p:cNvPr>
            <p:cNvSpPr txBox="1"/>
            <p:nvPr/>
          </p:nvSpPr>
          <p:spPr>
            <a:xfrm>
              <a:off x="2330625" y="3212875"/>
              <a:ext cx="2118749" cy="1271250"/>
            </a:xfrm>
            <a:prstGeom prst="rect">
              <a:avLst/>
            </a:prstGeom>
            <a:noFill/>
            <a:ln>
              <a:noFill/>
            </a:ln>
            <a:effectLst/>
          </p:spPr>
          <p:txBody>
            <a:bodyPr spcFirstLastPara="0" vert="horz" wrap="square" lIns="68580" tIns="68580" rIns="68580" bIns="68580" numCol="1" spcCol="1270" anchor="ctr" anchorCtr="0">
              <a:noAutofit/>
            </a:bodyPr>
            <a:lstStyle/>
            <a:p>
              <a:pPr marL="0" marR="0" lvl="0" indent="0" algn="ctr" defTabSz="800100" eaLnBrk="1" fontAlgn="auto" latinLnBrk="0" hangingPunct="1">
                <a:lnSpc>
                  <a:spcPct val="90000"/>
                </a:lnSpc>
                <a:spcBef>
                  <a:spcPct val="0"/>
                </a:spcBef>
                <a:spcAft>
                  <a:spcPct val="35000"/>
                </a:spcAft>
                <a:buClrTx/>
                <a:buSzTx/>
                <a:buFontTx/>
                <a:buNone/>
                <a:tabLst/>
                <a:defRPr/>
              </a:pPr>
              <a:r>
                <a:rPr lang="en-US" dirty="0">
                  <a:solidFill>
                    <a:srgbClr val="FFFFFF"/>
                  </a:solidFill>
                  <a:latin typeface="Gotham Medium" panose="02000604030000020004" pitchFamily="50" charset="0"/>
                </a:rPr>
                <a:t>Adult imitation of child language, play or body movements</a:t>
              </a:r>
            </a:p>
          </p:txBody>
        </p:sp>
      </p:grpSp>
      <p:grpSp>
        <p:nvGrpSpPr>
          <p:cNvPr id="40" name="Group 39">
            <a:extLst>
              <a:ext uri="{FF2B5EF4-FFF2-40B4-BE49-F238E27FC236}">
                <a16:creationId xmlns:a16="http://schemas.microsoft.com/office/drawing/2014/main" id="{A3BC693D-4598-44F8-994D-0CF8EC020447}"/>
              </a:ext>
            </a:extLst>
          </p:cNvPr>
          <p:cNvGrpSpPr/>
          <p:nvPr/>
        </p:nvGrpSpPr>
        <p:grpSpPr>
          <a:xfrm>
            <a:off x="7423895" y="4721562"/>
            <a:ext cx="2118749" cy="1271250"/>
            <a:chOff x="4661250" y="3212875"/>
            <a:chExt cx="2118749" cy="1271250"/>
          </a:xfrm>
        </p:grpSpPr>
        <p:sp>
          <p:nvSpPr>
            <p:cNvPr id="41" name="Rectangle 40">
              <a:extLst>
                <a:ext uri="{FF2B5EF4-FFF2-40B4-BE49-F238E27FC236}">
                  <a16:creationId xmlns:a16="http://schemas.microsoft.com/office/drawing/2014/main" id="{694C980B-3608-424E-9247-D9D1CDAD7F08}"/>
                </a:ext>
              </a:extLst>
            </p:cNvPr>
            <p:cNvSpPr/>
            <p:nvPr/>
          </p:nvSpPr>
          <p:spPr>
            <a:xfrm>
              <a:off x="4661250" y="3212875"/>
              <a:ext cx="2118749" cy="1271250"/>
            </a:xfrm>
            <a:prstGeom prst="rect">
              <a:avLst/>
            </a:prstGeom>
            <a:solidFill>
              <a:srgbClr val="3BB0C2">
                <a:hueOff val="0"/>
                <a:satOff val="0"/>
                <a:lumOff val="0"/>
                <a:alphaOff val="0"/>
              </a:srgbClr>
            </a:solidFill>
            <a:ln w="25400" cap="flat" cmpd="sng" algn="ctr">
              <a:solidFill>
                <a:srgbClr val="FFFFFF">
                  <a:hueOff val="0"/>
                  <a:satOff val="0"/>
                  <a:lumOff val="0"/>
                  <a:alphaOff val="0"/>
                </a:srgbClr>
              </a:solidFill>
              <a:prstDash val="solid"/>
            </a:ln>
            <a:effectLst/>
          </p:spPr>
        </p:sp>
        <p:sp>
          <p:nvSpPr>
            <p:cNvPr id="42" name="TextBox 41">
              <a:extLst>
                <a:ext uri="{FF2B5EF4-FFF2-40B4-BE49-F238E27FC236}">
                  <a16:creationId xmlns:a16="http://schemas.microsoft.com/office/drawing/2014/main" id="{5D09A0B7-6518-49AE-ABB4-F2E092AF2A76}"/>
                </a:ext>
              </a:extLst>
            </p:cNvPr>
            <p:cNvSpPr txBox="1"/>
            <p:nvPr/>
          </p:nvSpPr>
          <p:spPr>
            <a:xfrm>
              <a:off x="4661250" y="3212875"/>
              <a:ext cx="2118749" cy="1271250"/>
            </a:xfrm>
            <a:prstGeom prst="rect">
              <a:avLst/>
            </a:prstGeom>
            <a:noFill/>
            <a:ln>
              <a:noFill/>
            </a:ln>
            <a:effectLst/>
          </p:spPr>
          <p:txBody>
            <a:bodyPr spcFirstLastPara="0" vert="horz" wrap="square" lIns="68580" tIns="68580" rIns="68580" bIns="68580" numCol="1" spcCol="1270" anchor="ctr" anchorCtr="0">
              <a:noAutofit/>
            </a:bodyPr>
            <a:lstStyle/>
            <a:p>
              <a:pPr marL="0" marR="0" lvl="0" indent="0" algn="ctr" defTabSz="800100" eaLnBrk="1" fontAlgn="auto" latinLnBrk="0" hangingPunct="1">
                <a:lnSpc>
                  <a:spcPct val="90000"/>
                </a:lnSpc>
                <a:spcBef>
                  <a:spcPct val="0"/>
                </a:spcBef>
                <a:spcAft>
                  <a:spcPct val="35000"/>
                </a:spcAft>
                <a:buClrTx/>
                <a:buSzTx/>
                <a:buFontTx/>
                <a:buNone/>
                <a:tabLst/>
                <a:defRPr/>
              </a:pPr>
              <a:r>
                <a:rPr lang="en-US" dirty="0">
                  <a:solidFill>
                    <a:srgbClr val="FFFFFF"/>
                  </a:solidFill>
                  <a:latin typeface="Gotham Medium" panose="02000604030000020004" pitchFamily="50" charset="0"/>
                </a:rPr>
                <a:t>Modeling</a:t>
              </a:r>
            </a:p>
          </p:txBody>
        </p:sp>
      </p:grpSp>
    </p:spTree>
    <p:extLst>
      <p:ext uri="{BB962C8B-B14F-4D97-AF65-F5344CB8AC3E}">
        <p14:creationId xmlns:p14="http://schemas.microsoft.com/office/powerpoint/2010/main" val="23272678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E3D955D-14B5-45E0-B323-17C70E264CF7}"/>
              </a:ext>
            </a:extLst>
          </p:cNvPr>
          <p:cNvSpPr/>
          <p:nvPr/>
        </p:nvSpPr>
        <p:spPr>
          <a:xfrm>
            <a:off x="544009" y="804502"/>
            <a:ext cx="10159299" cy="6558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Content Placeholder 1">
            <a:extLst>
              <a:ext uri="{FF2B5EF4-FFF2-40B4-BE49-F238E27FC236}">
                <a16:creationId xmlns:a16="http://schemas.microsoft.com/office/drawing/2014/main" id="{33F3FF56-FA6E-7D42-8DA0-1596E0B975A1}"/>
              </a:ext>
            </a:extLst>
          </p:cNvPr>
          <p:cNvSpPr>
            <a:spLocks noGrp="1"/>
          </p:cNvSpPr>
          <p:nvPr>
            <p:ph sz="quarter" idx="10"/>
          </p:nvPr>
        </p:nvSpPr>
        <p:spPr>
          <a:xfrm>
            <a:off x="2820276" y="1741931"/>
            <a:ext cx="6299200" cy="527975"/>
          </a:xfrm>
        </p:spPr>
        <p:txBody>
          <a:bodyPr/>
          <a:lstStyle/>
          <a:p>
            <a:r>
              <a:rPr lang="en-US" sz="3200" kern="0" dirty="0"/>
              <a:t>Implementation of NDBI</a:t>
            </a:r>
          </a:p>
          <a:p>
            <a:endParaRPr lang="en-US" dirty="0"/>
          </a:p>
        </p:txBody>
      </p:sp>
      <p:pic>
        <p:nvPicPr>
          <p:cNvPr id="7" name="Picture 2">
            <a:extLst>
              <a:ext uri="{FF2B5EF4-FFF2-40B4-BE49-F238E27FC236}">
                <a16:creationId xmlns:a16="http://schemas.microsoft.com/office/drawing/2014/main" id="{F3363165-6343-4DBC-A0F6-AC77A91233F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40596" y="2423565"/>
            <a:ext cx="6299200" cy="4203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578915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E49ACD7-AD56-9446-8FC6-5B52189FBD58}"/>
              </a:ext>
            </a:extLst>
          </p:cNvPr>
          <p:cNvSpPr>
            <a:spLocks noGrp="1"/>
          </p:cNvSpPr>
          <p:nvPr>
            <p:ph sz="quarter" idx="12"/>
          </p:nvPr>
        </p:nvSpPr>
        <p:spPr>
          <a:xfrm>
            <a:off x="628242" y="153749"/>
            <a:ext cx="11563758" cy="956838"/>
          </a:xfrm>
        </p:spPr>
        <p:txBody>
          <a:bodyPr/>
          <a:lstStyle/>
          <a:p>
            <a:r>
              <a:rPr lang="en-US" altLang="en-US" dirty="0"/>
              <a:t>Role of Motivation in Teaching Children </a:t>
            </a:r>
          </a:p>
          <a:p>
            <a:r>
              <a:rPr lang="en-US" altLang="en-US" dirty="0"/>
              <a:t>with ASD</a:t>
            </a:r>
            <a:endParaRPr lang="en-US" dirty="0"/>
          </a:p>
        </p:txBody>
      </p:sp>
      <p:sp>
        <p:nvSpPr>
          <p:cNvPr id="4" name="Content Placeholder 2"/>
          <p:cNvSpPr>
            <a:spLocks noGrp="1"/>
          </p:cNvSpPr>
          <p:nvPr>
            <p:ph idx="4294967295"/>
          </p:nvPr>
        </p:nvSpPr>
        <p:spPr>
          <a:xfrm>
            <a:off x="628242" y="1949370"/>
            <a:ext cx="8155897" cy="3920488"/>
          </a:xfrm>
          <a:prstGeom prst="rect">
            <a:avLst/>
          </a:prstGeom>
        </p:spPr>
        <p:txBody>
          <a:bodyPr/>
          <a:lstStyle/>
          <a:p>
            <a:pPr defTabSz="914400" fontAlgn="base">
              <a:spcBef>
                <a:spcPct val="20000"/>
              </a:spcBef>
              <a:spcAft>
                <a:spcPct val="0"/>
              </a:spcAft>
              <a:defRPr/>
            </a:pPr>
            <a:r>
              <a:rPr lang="en-US" altLang="en-US" sz="2400" kern="0" dirty="0">
                <a:solidFill>
                  <a:srgbClr val="525353"/>
                </a:solidFill>
                <a:latin typeface="Gotham Book" panose="02000604040000020004" pitchFamily="50" charset="0"/>
              </a:rPr>
              <a:t>Focus on motivation is critical because:</a:t>
            </a:r>
          </a:p>
          <a:p>
            <a:pPr marL="747713" lvl="1" indent="-381000" defTabSz="914400" fontAlgn="base">
              <a:spcBef>
                <a:spcPct val="20000"/>
              </a:spcBef>
              <a:spcAft>
                <a:spcPct val="0"/>
              </a:spcAft>
              <a:buFontTx/>
              <a:buChar char="•"/>
              <a:defRPr/>
            </a:pPr>
            <a:r>
              <a:rPr lang="en-US" altLang="en-US" sz="2000" kern="0" dirty="0">
                <a:solidFill>
                  <a:srgbClr val="525353"/>
                </a:solidFill>
                <a:latin typeface="Gotham Book" panose="02000604040000020004" pitchFamily="50" charset="0"/>
              </a:rPr>
              <a:t>Motivation is a core deficit in ASD</a:t>
            </a:r>
          </a:p>
          <a:p>
            <a:pPr marL="747713" lvl="1" indent="-381000" defTabSz="914400" fontAlgn="base">
              <a:spcBef>
                <a:spcPct val="20000"/>
              </a:spcBef>
              <a:spcAft>
                <a:spcPct val="0"/>
              </a:spcAft>
              <a:buFontTx/>
              <a:buChar char="•"/>
              <a:defRPr/>
            </a:pPr>
            <a:r>
              <a:rPr lang="en-US" altLang="en-US" sz="2000" kern="0" dirty="0">
                <a:solidFill>
                  <a:srgbClr val="525353"/>
                </a:solidFill>
                <a:latin typeface="Gotham Book" panose="02000604040000020004" pitchFamily="50" charset="0"/>
              </a:rPr>
              <a:t>Cannot rely on social motivation that </a:t>
            </a:r>
          </a:p>
          <a:p>
            <a:pPr marL="366713" lvl="1" indent="0" defTabSz="914400" fontAlgn="base">
              <a:spcBef>
                <a:spcPct val="20000"/>
              </a:spcBef>
              <a:spcAft>
                <a:spcPct val="0"/>
              </a:spcAft>
              <a:buNone/>
              <a:defRPr/>
            </a:pPr>
            <a:r>
              <a:rPr lang="en-US" altLang="en-US" sz="2000" kern="0" dirty="0">
                <a:solidFill>
                  <a:srgbClr val="525353"/>
                </a:solidFill>
                <a:latin typeface="Gotham Book" panose="02000604040000020004" pitchFamily="50" charset="0"/>
              </a:rPr>
              <a:t>	typically developing children have</a:t>
            </a:r>
          </a:p>
          <a:p>
            <a:pPr marL="457200" lvl="0" indent="-457200" defTabSz="914400" fontAlgn="base">
              <a:spcBef>
                <a:spcPct val="20000"/>
              </a:spcBef>
              <a:spcAft>
                <a:spcPct val="0"/>
              </a:spcAft>
              <a:buNone/>
              <a:defRPr/>
            </a:pPr>
            <a:endParaRPr lang="en-US" altLang="en-US" sz="2400" b="1" kern="0" dirty="0">
              <a:solidFill>
                <a:srgbClr val="525353"/>
              </a:solidFill>
              <a:latin typeface="Gotham Book" panose="02000604040000020004" pitchFamily="50" charset="0"/>
            </a:endParaRPr>
          </a:p>
          <a:p>
            <a:pPr defTabSz="914400" fontAlgn="base">
              <a:spcBef>
                <a:spcPct val="20000"/>
              </a:spcBef>
              <a:spcAft>
                <a:spcPct val="0"/>
              </a:spcAft>
              <a:defRPr/>
            </a:pPr>
            <a:r>
              <a:rPr lang="en-US" altLang="en-US" sz="2400" kern="0" dirty="0">
                <a:solidFill>
                  <a:srgbClr val="525353"/>
                </a:solidFill>
                <a:latin typeface="Gotham Book" panose="02000604040000020004" pitchFamily="50" charset="0"/>
              </a:rPr>
              <a:t>Balance of motivation with targeting skills</a:t>
            </a:r>
          </a:p>
          <a:p>
            <a:pPr marL="777875" lvl="1" indent="-457200" defTabSz="914400" fontAlgn="base">
              <a:spcBef>
                <a:spcPct val="20000"/>
              </a:spcBef>
              <a:spcAft>
                <a:spcPct val="0"/>
              </a:spcAft>
              <a:buFontTx/>
              <a:buChar char="•"/>
              <a:defRPr/>
            </a:pPr>
            <a:r>
              <a:rPr lang="en-US" altLang="en-US" sz="2100" kern="0" dirty="0">
                <a:solidFill>
                  <a:srgbClr val="525353"/>
                </a:solidFill>
                <a:latin typeface="Gotham Book" panose="02000604040000020004" pitchFamily="50" charset="0"/>
              </a:rPr>
              <a:t>These are of equal importance</a:t>
            </a:r>
          </a:p>
          <a:p>
            <a:pPr marL="777875" lvl="1" indent="-457200" defTabSz="914400" fontAlgn="base">
              <a:spcBef>
                <a:spcPct val="20000"/>
              </a:spcBef>
              <a:spcAft>
                <a:spcPct val="0"/>
              </a:spcAft>
              <a:buFontTx/>
              <a:buChar char="•"/>
              <a:defRPr/>
            </a:pPr>
            <a:r>
              <a:rPr lang="en-US" altLang="en-US" sz="2100" kern="0" dirty="0">
                <a:solidFill>
                  <a:srgbClr val="525353"/>
                </a:solidFill>
                <a:latin typeface="Gotham Book" panose="02000604040000020004" pitchFamily="50" charset="0"/>
              </a:rPr>
              <a:t>Motivation </a:t>
            </a:r>
            <a:r>
              <a:rPr lang="en-US" altLang="en-US" sz="2100" kern="0" dirty="0">
                <a:solidFill>
                  <a:srgbClr val="525353"/>
                </a:solidFill>
                <a:latin typeface="Gotham Book" panose="02000604040000020004" pitchFamily="50" charset="0"/>
                <a:sym typeface="Wingdings" panose="05000000000000000000" pitchFamily="2" charset="2"/>
              </a:rPr>
              <a:t> Engagement  Context for teaching</a:t>
            </a:r>
          </a:p>
          <a:p>
            <a:pPr marL="777875" lvl="1" indent="-457200" defTabSz="914400" fontAlgn="base">
              <a:spcBef>
                <a:spcPct val="20000"/>
              </a:spcBef>
              <a:spcAft>
                <a:spcPct val="0"/>
              </a:spcAft>
              <a:buFontTx/>
              <a:buChar char="•"/>
              <a:defRPr/>
            </a:pPr>
            <a:r>
              <a:rPr lang="en-US" altLang="en-US" sz="2100" kern="0" dirty="0">
                <a:solidFill>
                  <a:srgbClr val="525353"/>
                </a:solidFill>
                <a:latin typeface="Gotham Book" panose="02000604040000020004" pitchFamily="50" charset="0"/>
                <a:sym typeface="Wingdings" panose="05000000000000000000" pitchFamily="2" charset="2"/>
              </a:rPr>
              <a:t>Targeting skills  Progress</a:t>
            </a:r>
            <a:endParaRPr lang="en-US" altLang="en-US" sz="2100" kern="0" dirty="0">
              <a:solidFill>
                <a:srgbClr val="525353"/>
              </a:solidFill>
              <a:latin typeface="Gotham Book" panose="02000604040000020004" pitchFamily="50" charset="0"/>
            </a:endParaRPr>
          </a:p>
        </p:txBody>
      </p:sp>
      <p:pic>
        <p:nvPicPr>
          <p:cNvPr id="8" name="Picture 2" descr="/var/folders/3p/7f78dgr12rxfvlfv8qh808d4frxrx1/T/com.microsoft.Powerpoint/WebArchiveCopyPasteTempFiles/teachersmotivate2.jpg">
            <a:extLst>
              <a:ext uri="{FF2B5EF4-FFF2-40B4-BE49-F238E27FC236}">
                <a16:creationId xmlns:a16="http://schemas.microsoft.com/office/drawing/2014/main" id="{2AE62C5A-97AA-436D-AA41-85B21D66D9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89790" y="1713264"/>
            <a:ext cx="3992610" cy="2655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86107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E49ACD7-AD56-9446-8FC6-5B52189FBD58}"/>
              </a:ext>
            </a:extLst>
          </p:cNvPr>
          <p:cNvSpPr>
            <a:spLocks noGrp="1"/>
          </p:cNvSpPr>
          <p:nvPr>
            <p:ph sz="quarter" idx="12"/>
          </p:nvPr>
        </p:nvSpPr>
        <p:spPr>
          <a:xfrm>
            <a:off x="616667" y="477837"/>
            <a:ext cx="8331200" cy="609600"/>
          </a:xfrm>
        </p:spPr>
        <p:txBody>
          <a:bodyPr/>
          <a:lstStyle/>
          <a:p>
            <a:r>
              <a:rPr lang="en-US" dirty="0"/>
              <a:t>Presentation Overview</a:t>
            </a:r>
          </a:p>
          <a:p>
            <a:endParaRPr lang="en-US" dirty="0"/>
          </a:p>
        </p:txBody>
      </p:sp>
      <p:sp>
        <p:nvSpPr>
          <p:cNvPr id="5" name="Rectangle 3"/>
          <p:cNvSpPr>
            <a:spLocks noGrp="1" noChangeArrowheads="1"/>
          </p:cNvSpPr>
          <p:nvPr>
            <p:ph sz="quarter" idx="14"/>
          </p:nvPr>
        </p:nvSpPr>
        <p:spPr>
          <a:xfrm>
            <a:off x="616667" y="1749385"/>
            <a:ext cx="9147175" cy="3759200"/>
          </a:xfrm>
        </p:spPr>
        <p:txBody>
          <a:bodyPr>
            <a:normAutofit fontScale="92500" lnSpcReduction="10000"/>
          </a:bodyPr>
          <a:lstStyle/>
          <a:p>
            <a:pPr>
              <a:lnSpc>
                <a:spcPct val="80000"/>
              </a:lnSpc>
              <a:spcBef>
                <a:spcPts val="600"/>
              </a:spcBef>
            </a:pPr>
            <a:r>
              <a:rPr lang="en-US" sz="2400" dirty="0"/>
              <a:t>ASD intervention</a:t>
            </a:r>
          </a:p>
          <a:p>
            <a:pPr>
              <a:lnSpc>
                <a:spcPct val="80000"/>
              </a:lnSpc>
              <a:spcBef>
                <a:spcPts val="600"/>
              </a:spcBef>
            </a:pPr>
            <a:endParaRPr lang="en-US" sz="2400" dirty="0"/>
          </a:p>
          <a:p>
            <a:pPr>
              <a:lnSpc>
                <a:spcPct val="80000"/>
              </a:lnSpc>
              <a:spcBef>
                <a:spcPts val="600"/>
              </a:spcBef>
            </a:pPr>
            <a:r>
              <a:rPr lang="en-US" sz="2400" dirty="0"/>
              <a:t>ABA in treatment of ASD</a:t>
            </a:r>
          </a:p>
          <a:p>
            <a:pPr>
              <a:lnSpc>
                <a:spcPct val="80000"/>
              </a:lnSpc>
              <a:spcBef>
                <a:spcPts val="600"/>
              </a:spcBef>
            </a:pPr>
            <a:endParaRPr lang="en-US" sz="2400" dirty="0"/>
          </a:p>
          <a:p>
            <a:pPr>
              <a:lnSpc>
                <a:spcPct val="80000"/>
              </a:lnSpc>
              <a:spcBef>
                <a:spcPts val="600"/>
              </a:spcBef>
            </a:pPr>
            <a:r>
              <a:rPr lang="en-US" sz="2400" dirty="0"/>
              <a:t>Naturalistic Developmental Behavioral Interventions (NDBI) overview</a:t>
            </a:r>
          </a:p>
          <a:p>
            <a:pPr>
              <a:lnSpc>
                <a:spcPct val="80000"/>
              </a:lnSpc>
              <a:spcBef>
                <a:spcPts val="600"/>
              </a:spcBef>
            </a:pPr>
            <a:endParaRPr lang="en-US" sz="2400" dirty="0"/>
          </a:p>
          <a:p>
            <a:pPr>
              <a:lnSpc>
                <a:spcPct val="80000"/>
              </a:lnSpc>
              <a:spcBef>
                <a:spcPts val="600"/>
              </a:spcBef>
            </a:pPr>
            <a:r>
              <a:rPr lang="en-US" sz="2400" dirty="0"/>
              <a:t>Implementation of NDBI</a:t>
            </a:r>
          </a:p>
          <a:p>
            <a:pPr>
              <a:lnSpc>
                <a:spcPct val="80000"/>
              </a:lnSpc>
              <a:spcBef>
                <a:spcPts val="600"/>
              </a:spcBef>
            </a:pPr>
            <a:endParaRPr lang="en-US" sz="2400" dirty="0"/>
          </a:p>
          <a:p>
            <a:pPr>
              <a:lnSpc>
                <a:spcPct val="80000"/>
              </a:lnSpc>
              <a:spcBef>
                <a:spcPts val="600"/>
              </a:spcBef>
            </a:pPr>
            <a:r>
              <a:rPr lang="en-US" sz="2400" dirty="0"/>
              <a:t>Embedded teaching examples</a:t>
            </a:r>
          </a:p>
          <a:p>
            <a:pPr>
              <a:lnSpc>
                <a:spcPct val="80000"/>
              </a:lnSpc>
              <a:spcBef>
                <a:spcPts val="600"/>
              </a:spcBef>
            </a:pPr>
            <a:endParaRPr lang="en-US" sz="2400" dirty="0"/>
          </a:p>
          <a:p>
            <a:pPr>
              <a:lnSpc>
                <a:spcPct val="80000"/>
              </a:lnSpc>
              <a:spcBef>
                <a:spcPts val="600"/>
              </a:spcBef>
            </a:pPr>
            <a:r>
              <a:rPr lang="en-US" sz="2400" dirty="0"/>
              <a:t>Resources</a:t>
            </a:r>
          </a:p>
        </p:txBody>
      </p:sp>
    </p:spTree>
    <p:extLst>
      <p:ext uri="{BB962C8B-B14F-4D97-AF65-F5344CB8AC3E}">
        <p14:creationId xmlns:p14="http://schemas.microsoft.com/office/powerpoint/2010/main" val="40433281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3">
            <a:extLst>
              <a:ext uri="{FF2B5EF4-FFF2-40B4-BE49-F238E27FC236}">
                <a16:creationId xmlns:a16="http://schemas.microsoft.com/office/drawing/2014/main" id="{7DE9999E-2F9A-584D-BBBF-304384578858}"/>
              </a:ext>
            </a:extLst>
          </p:cNvPr>
          <p:cNvSpPr txBox="1">
            <a:spLocks/>
          </p:cNvSpPr>
          <p:nvPr/>
        </p:nvSpPr>
        <p:spPr>
          <a:xfrm>
            <a:off x="812800" y="132766"/>
            <a:ext cx="5689600" cy="444500"/>
          </a:xfrm>
          <a:prstGeom prst="rect">
            <a:avLst/>
          </a:prstGeom>
        </p:spPr>
        <p:txBody>
          <a:bodyPr anchor="ctr" anchorCtr="0"/>
          <a:lstStyle>
            <a:lvl1pPr algn="l" rtl="0" eaLnBrk="0" fontAlgn="base" hangingPunct="0">
              <a:spcBef>
                <a:spcPct val="0"/>
              </a:spcBef>
              <a:spcAft>
                <a:spcPct val="0"/>
              </a:spcAft>
              <a:defRPr sz="3500" kern="1200">
                <a:solidFill>
                  <a:srgbClr val="007D99"/>
                </a:solidFill>
                <a:latin typeface="Gotham Book" pitchFamily="50" charset="0"/>
                <a:ea typeface="+mj-ea"/>
                <a:cs typeface="+mj-cs"/>
              </a:defRPr>
            </a:lvl1pPr>
            <a:lvl2pPr algn="l" rtl="0" eaLnBrk="0" fontAlgn="base" hangingPunct="0">
              <a:spcBef>
                <a:spcPct val="0"/>
              </a:spcBef>
              <a:spcAft>
                <a:spcPct val="0"/>
              </a:spcAft>
              <a:defRPr sz="3500">
                <a:solidFill>
                  <a:srgbClr val="007D99"/>
                </a:solidFill>
                <a:latin typeface="Gotham Book" pitchFamily="50" charset="0"/>
              </a:defRPr>
            </a:lvl2pPr>
            <a:lvl3pPr algn="l" rtl="0" eaLnBrk="0" fontAlgn="base" hangingPunct="0">
              <a:spcBef>
                <a:spcPct val="0"/>
              </a:spcBef>
              <a:spcAft>
                <a:spcPct val="0"/>
              </a:spcAft>
              <a:defRPr sz="3500">
                <a:solidFill>
                  <a:srgbClr val="007D99"/>
                </a:solidFill>
                <a:latin typeface="Gotham Book" pitchFamily="50" charset="0"/>
              </a:defRPr>
            </a:lvl3pPr>
            <a:lvl4pPr algn="l" rtl="0" eaLnBrk="0" fontAlgn="base" hangingPunct="0">
              <a:spcBef>
                <a:spcPct val="0"/>
              </a:spcBef>
              <a:spcAft>
                <a:spcPct val="0"/>
              </a:spcAft>
              <a:defRPr sz="3500">
                <a:solidFill>
                  <a:srgbClr val="007D99"/>
                </a:solidFill>
                <a:latin typeface="Gotham Book" pitchFamily="50" charset="0"/>
              </a:defRPr>
            </a:lvl4pPr>
            <a:lvl5pPr algn="l" rtl="0" eaLnBrk="0" fontAlgn="base" hangingPunct="0">
              <a:spcBef>
                <a:spcPct val="0"/>
              </a:spcBef>
              <a:spcAft>
                <a:spcPct val="0"/>
              </a:spcAft>
              <a:defRPr sz="3500">
                <a:solidFill>
                  <a:srgbClr val="007D99"/>
                </a:solidFill>
                <a:latin typeface="Gotham Book" pitchFamily="50" charset="0"/>
              </a:defRPr>
            </a:lvl5pPr>
            <a:lvl6pPr marL="457200" algn="l" rtl="0" fontAlgn="base">
              <a:spcBef>
                <a:spcPct val="0"/>
              </a:spcBef>
              <a:spcAft>
                <a:spcPct val="0"/>
              </a:spcAft>
              <a:defRPr sz="3500">
                <a:solidFill>
                  <a:srgbClr val="FF923F"/>
                </a:solidFill>
                <a:latin typeface="Gotham Light" pitchFamily="50" charset="0"/>
              </a:defRPr>
            </a:lvl6pPr>
            <a:lvl7pPr marL="914400" algn="l" rtl="0" fontAlgn="base">
              <a:spcBef>
                <a:spcPct val="0"/>
              </a:spcBef>
              <a:spcAft>
                <a:spcPct val="0"/>
              </a:spcAft>
              <a:defRPr sz="3500">
                <a:solidFill>
                  <a:srgbClr val="FF923F"/>
                </a:solidFill>
                <a:latin typeface="Gotham Light" pitchFamily="50" charset="0"/>
              </a:defRPr>
            </a:lvl7pPr>
            <a:lvl8pPr marL="1371600" algn="l" rtl="0" fontAlgn="base">
              <a:spcBef>
                <a:spcPct val="0"/>
              </a:spcBef>
              <a:spcAft>
                <a:spcPct val="0"/>
              </a:spcAft>
              <a:defRPr sz="3500">
                <a:solidFill>
                  <a:srgbClr val="FF923F"/>
                </a:solidFill>
                <a:latin typeface="Gotham Light" pitchFamily="50" charset="0"/>
              </a:defRPr>
            </a:lvl8pPr>
            <a:lvl9pPr marL="1828800" algn="l" rtl="0" fontAlgn="base">
              <a:spcBef>
                <a:spcPct val="0"/>
              </a:spcBef>
              <a:spcAft>
                <a:spcPct val="0"/>
              </a:spcAft>
              <a:defRPr sz="3500">
                <a:solidFill>
                  <a:srgbClr val="FF923F"/>
                </a:solidFill>
                <a:latin typeface="Gotham Light" pitchFamily="50" charset="0"/>
              </a:defRPr>
            </a:lvl9pPr>
          </a:lstStyle>
          <a:p>
            <a:endParaRPr lang="en-US" altLang="en-US" sz="1600" b="1" dirty="0">
              <a:solidFill>
                <a:schemeClr val="bg1"/>
              </a:solidFill>
              <a:latin typeface="Gotham Bold" pitchFamily="2" charset="0"/>
              <a:cs typeface="Gotham Bold" pitchFamily="2" charset="0"/>
            </a:endParaRPr>
          </a:p>
        </p:txBody>
      </p:sp>
      <p:sp>
        <p:nvSpPr>
          <p:cNvPr id="7" name="TextBox 6">
            <a:extLst>
              <a:ext uri="{FF2B5EF4-FFF2-40B4-BE49-F238E27FC236}">
                <a16:creationId xmlns:a16="http://schemas.microsoft.com/office/drawing/2014/main" id="{07D4AAE2-50CA-FD41-B2AF-AC304DC4714F}"/>
              </a:ext>
            </a:extLst>
          </p:cNvPr>
          <p:cNvSpPr txBox="1"/>
          <p:nvPr/>
        </p:nvSpPr>
        <p:spPr>
          <a:xfrm>
            <a:off x="609600" y="482601"/>
            <a:ext cx="8348567" cy="584775"/>
          </a:xfrm>
          <a:prstGeom prst="rect">
            <a:avLst/>
          </a:prstGeom>
          <a:noFill/>
        </p:spPr>
        <p:txBody>
          <a:bodyPr wrap="none" rtlCol="0">
            <a:spAutoFit/>
          </a:bodyPr>
          <a:lstStyle/>
          <a:p>
            <a:r>
              <a:rPr lang="en-US" sz="3200" dirty="0">
                <a:solidFill>
                  <a:srgbClr val="007A9B"/>
                </a:solidFill>
                <a:latin typeface="Gotham Medium" panose="02000604030000020004" pitchFamily="2" charset="0"/>
              </a:rPr>
              <a:t>How Can I Tell if the Child is Motivated?</a:t>
            </a:r>
            <a:endParaRPr lang="en-US" sz="2667" dirty="0">
              <a:solidFill>
                <a:srgbClr val="464A4D"/>
              </a:solidFill>
              <a:latin typeface="Gotham Medium" panose="02000604030000020004" pitchFamily="2" charset="0"/>
            </a:endParaRPr>
          </a:p>
        </p:txBody>
      </p:sp>
      <p:pic>
        <p:nvPicPr>
          <p:cNvPr id="8" name="Picture 7">
            <a:extLst>
              <a:ext uri="{FF2B5EF4-FFF2-40B4-BE49-F238E27FC236}">
                <a16:creationId xmlns:a16="http://schemas.microsoft.com/office/drawing/2014/main" id="{261A8A26-3172-1941-97CE-8F5941EF19BA}"/>
              </a:ext>
            </a:extLst>
          </p:cNvPr>
          <p:cNvPicPr>
            <a:picLocks noChangeAspect="1"/>
          </p:cNvPicPr>
          <p:nvPr/>
        </p:nvPicPr>
        <p:blipFill>
          <a:blip r:embed="rId3"/>
          <a:stretch>
            <a:fillRect/>
          </a:stretch>
        </p:blipFill>
        <p:spPr>
          <a:xfrm>
            <a:off x="10972800" y="351367"/>
            <a:ext cx="731520" cy="731520"/>
          </a:xfrm>
          <a:prstGeom prst="rect">
            <a:avLst/>
          </a:prstGeom>
        </p:spPr>
      </p:pic>
      <p:graphicFrame>
        <p:nvGraphicFramePr>
          <p:cNvPr id="10" name="Table 9">
            <a:extLst>
              <a:ext uri="{FF2B5EF4-FFF2-40B4-BE49-F238E27FC236}">
                <a16:creationId xmlns:a16="http://schemas.microsoft.com/office/drawing/2014/main" id="{1421F9CA-BCBD-48B6-B3E3-22C07422F3E4}"/>
              </a:ext>
            </a:extLst>
          </p:cNvPr>
          <p:cNvGraphicFramePr>
            <a:graphicFrameLocks noGrp="1"/>
          </p:cNvGraphicFramePr>
          <p:nvPr>
            <p:extLst>
              <p:ext uri="{D42A27DB-BD31-4B8C-83A1-F6EECF244321}">
                <p14:modId xmlns:p14="http://schemas.microsoft.com/office/powerpoint/2010/main" val="1161038354"/>
              </p:ext>
            </p:extLst>
          </p:nvPr>
        </p:nvGraphicFramePr>
        <p:xfrm>
          <a:off x="609600" y="1174019"/>
          <a:ext cx="10363200" cy="5410200"/>
        </p:xfrm>
        <a:graphic>
          <a:graphicData uri="http://schemas.openxmlformats.org/drawingml/2006/table">
            <a:tbl>
              <a:tblPr firstRow="1" bandRow="1"/>
              <a:tblGrid>
                <a:gridCol w="3166533">
                  <a:extLst>
                    <a:ext uri="{9D8B030D-6E8A-4147-A177-3AD203B41FA5}">
                      <a16:colId xmlns:a16="http://schemas.microsoft.com/office/drawing/2014/main" val="20000"/>
                    </a:ext>
                  </a:extLst>
                </a:gridCol>
                <a:gridCol w="7196667">
                  <a:extLst>
                    <a:ext uri="{9D8B030D-6E8A-4147-A177-3AD203B41FA5}">
                      <a16:colId xmlns:a16="http://schemas.microsoft.com/office/drawing/2014/main" val="20001"/>
                    </a:ext>
                  </a:extLst>
                </a:gridCol>
              </a:tblGrid>
              <a:tr h="389876">
                <a:tc>
                  <a:txBody>
                    <a:bodyPr/>
                    <a:lstStyle>
                      <a:lvl1pPr marL="0" algn="l" defTabSz="1219170" rtl="0" eaLnBrk="1" latinLnBrk="0" hangingPunct="1">
                        <a:defRPr sz="2400" b="1" kern="1200">
                          <a:solidFill>
                            <a:schemeClr val="lt1"/>
                          </a:solidFill>
                          <a:latin typeface="Arial"/>
                        </a:defRPr>
                      </a:lvl1pPr>
                      <a:lvl2pPr marL="609585" algn="l" defTabSz="1219170" rtl="0" eaLnBrk="1" latinLnBrk="0" hangingPunct="1">
                        <a:defRPr sz="2400" b="1" kern="1200">
                          <a:solidFill>
                            <a:schemeClr val="lt1"/>
                          </a:solidFill>
                          <a:latin typeface="Arial"/>
                        </a:defRPr>
                      </a:lvl2pPr>
                      <a:lvl3pPr marL="1219170" algn="l" defTabSz="1219170" rtl="0" eaLnBrk="1" latinLnBrk="0" hangingPunct="1">
                        <a:defRPr sz="2400" b="1" kern="1200">
                          <a:solidFill>
                            <a:schemeClr val="lt1"/>
                          </a:solidFill>
                          <a:latin typeface="Arial"/>
                        </a:defRPr>
                      </a:lvl3pPr>
                      <a:lvl4pPr marL="1828754" algn="l" defTabSz="1219170" rtl="0" eaLnBrk="1" latinLnBrk="0" hangingPunct="1">
                        <a:defRPr sz="2400" b="1" kern="1200">
                          <a:solidFill>
                            <a:schemeClr val="lt1"/>
                          </a:solidFill>
                          <a:latin typeface="Arial"/>
                        </a:defRPr>
                      </a:lvl4pPr>
                      <a:lvl5pPr marL="2438339" algn="l" defTabSz="1219170" rtl="0" eaLnBrk="1" latinLnBrk="0" hangingPunct="1">
                        <a:defRPr sz="2400" b="1" kern="1200">
                          <a:solidFill>
                            <a:schemeClr val="lt1"/>
                          </a:solidFill>
                          <a:latin typeface="Arial"/>
                        </a:defRPr>
                      </a:lvl5pPr>
                      <a:lvl6pPr marL="3047924" algn="l" defTabSz="1219170" rtl="0" eaLnBrk="1" latinLnBrk="0" hangingPunct="1">
                        <a:defRPr sz="2400" b="1" kern="1200">
                          <a:solidFill>
                            <a:schemeClr val="lt1"/>
                          </a:solidFill>
                          <a:latin typeface="Arial"/>
                        </a:defRPr>
                      </a:lvl6pPr>
                      <a:lvl7pPr marL="3657509" algn="l" defTabSz="1219170" rtl="0" eaLnBrk="1" latinLnBrk="0" hangingPunct="1">
                        <a:defRPr sz="2400" b="1" kern="1200">
                          <a:solidFill>
                            <a:schemeClr val="lt1"/>
                          </a:solidFill>
                          <a:latin typeface="Arial"/>
                        </a:defRPr>
                      </a:lvl7pPr>
                      <a:lvl8pPr marL="4267093" algn="l" defTabSz="1219170" rtl="0" eaLnBrk="1" latinLnBrk="0" hangingPunct="1">
                        <a:defRPr sz="2400" b="1" kern="1200">
                          <a:solidFill>
                            <a:schemeClr val="lt1"/>
                          </a:solidFill>
                          <a:latin typeface="Arial"/>
                        </a:defRPr>
                      </a:lvl8pPr>
                      <a:lvl9pPr marL="4876678" algn="l" defTabSz="1219170" rtl="0" eaLnBrk="1" latinLnBrk="0" hangingPunct="1">
                        <a:defRPr sz="2400" b="1" kern="1200">
                          <a:solidFill>
                            <a:schemeClr val="lt1"/>
                          </a:solidFill>
                          <a:latin typeface="Arial"/>
                        </a:defRPr>
                      </a:lvl9pPr>
                    </a:lstStyle>
                    <a:p>
                      <a:r>
                        <a:rPr lang="en-US" sz="1600" b="0" dirty="0">
                          <a:latin typeface="Gotham Medium" panose="02000604030000020004" pitchFamily="50" charset="0"/>
                        </a:rPr>
                        <a:t>Motivational Variable</a:t>
                      </a: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3BB0C2"/>
                    </a:solidFill>
                  </a:tcPr>
                </a:tc>
                <a:tc>
                  <a:txBody>
                    <a:bodyPr/>
                    <a:lstStyle>
                      <a:lvl1pPr marL="0" algn="l" defTabSz="1219170" rtl="0" eaLnBrk="1" latinLnBrk="0" hangingPunct="1">
                        <a:defRPr sz="2400" b="1" kern="1200">
                          <a:solidFill>
                            <a:schemeClr val="lt1"/>
                          </a:solidFill>
                          <a:latin typeface="Arial"/>
                        </a:defRPr>
                      </a:lvl1pPr>
                      <a:lvl2pPr marL="609585" algn="l" defTabSz="1219170" rtl="0" eaLnBrk="1" latinLnBrk="0" hangingPunct="1">
                        <a:defRPr sz="2400" b="1" kern="1200">
                          <a:solidFill>
                            <a:schemeClr val="lt1"/>
                          </a:solidFill>
                          <a:latin typeface="Arial"/>
                        </a:defRPr>
                      </a:lvl2pPr>
                      <a:lvl3pPr marL="1219170" algn="l" defTabSz="1219170" rtl="0" eaLnBrk="1" latinLnBrk="0" hangingPunct="1">
                        <a:defRPr sz="2400" b="1" kern="1200">
                          <a:solidFill>
                            <a:schemeClr val="lt1"/>
                          </a:solidFill>
                          <a:latin typeface="Arial"/>
                        </a:defRPr>
                      </a:lvl3pPr>
                      <a:lvl4pPr marL="1828754" algn="l" defTabSz="1219170" rtl="0" eaLnBrk="1" latinLnBrk="0" hangingPunct="1">
                        <a:defRPr sz="2400" b="1" kern="1200">
                          <a:solidFill>
                            <a:schemeClr val="lt1"/>
                          </a:solidFill>
                          <a:latin typeface="Arial"/>
                        </a:defRPr>
                      </a:lvl4pPr>
                      <a:lvl5pPr marL="2438339" algn="l" defTabSz="1219170" rtl="0" eaLnBrk="1" latinLnBrk="0" hangingPunct="1">
                        <a:defRPr sz="2400" b="1" kern="1200">
                          <a:solidFill>
                            <a:schemeClr val="lt1"/>
                          </a:solidFill>
                          <a:latin typeface="Arial"/>
                        </a:defRPr>
                      </a:lvl5pPr>
                      <a:lvl6pPr marL="3047924" algn="l" defTabSz="1219170" rtl="0" eaLnBrk="1" latinLnBrk="0" hangingPunct="1">
                        <a:defRPr sz="2400" b="1" kern="1200">
                          <a:solidFill>
                            <a:schemeClr val="lt1"/>
                          </a:solidFill>
                          <a:latin typeface="Arial"/>
                        </a:defRPr>
                      </a:lvl6pPr>
                      <a:lvl7pPr marL="3657509" algn="l" defTabSz="1219170" rtl="0" eaLnBrk="1" latinLnBrk="0" hangingPunct="1">
                        <a:defRPr sz="2400" b="1" kern="1200">
                          <a:solidFill>
                            <a:schemeClr val="lt1"/>
                          </a:solidFill>
                          <a:latin typeface="Arial"/>
                        </a:defRPr>
                      </a:lvl7pPr>
                      <a:lvl8pPr marL="4267093" algn="l" defTabSz="1219170" rtl="0" eaLnBrk="1" latinLnBrk="0" hangingPunct="1">
                        <a:defRPr sz="2400" b="1" kern="1200">
                          <a:solidFill>
                            <a:schemeClr val="lt1"/>
                          </a:solidFill>
                          <a:latin typeface="Arial"/>
                        </a:defRPr>
                      </a:lvl8pPr>
                      <a:lvl9pPr marL="4876678" algn="l" defTabSz="1219170" rtl="0" eaLnBrk="1" latinLnBrk="0" hangingPunct="1">
                        <a:defRPr sz="2400" b="1" kern="1200">
                          <a:solidFill>
                            <a:schemeClr val="lt1"/>
                          </a:solidFill>
                          <a:latin typeface="Arial"/>
                        </a:defRPr>
                      </a:lvl9pPr>
                    </a:lstStyle>
                    <a:p>
                      <a:r>
                        <a:rPr lang="en-US" sz="1600" b="0" dirty="0">
                          <a:latin typeface="Gotham Medium" panose="02000604030000020004" pitchFamily="50" charset="0"/>
                        </a:rPr>
                        <a:t>Operational Definition</a:t>
                      </a: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3BB0C2"/>
                    </a:solidFill>
                  </a:tcPr>
                </a:tc>
                <a:extLst>
                  <a:ext uri="{0D108BD9-81ED-4DB2-BD59-A6C34878D82A}">
                    <a16:rowId xmlns:a16="http://schemas.microsoft.com/office/drawing/2014/main" val="10000"/>
                  </a:ext>
                </a:extLst>
              </a:tr>
              <a:tr h="389876">
                <a:tc>
                  <a:txBody>
                    <a:bodyPr/>
                    <a:lstStyle>
                      <a:lvl1pPr marL="0" algn="l" defTabSz="1219170" rtl="0" eaLnBrk="1" latinLnBrk="0" hangingPunct="1">
                        <a:defRPr sz="2400" kern="1200">
                          <a:solidFill>
                            <a:schemeClr val="dk1"/>
                          </a:solidFill>
                          <a:latin typeface="Arial"/>
                        </a:defRPr>
                      </a:lvl1pPr>
                      <a:lvl2pPr marL="609585" algn="l" defTabSz="1219170" rtl="0" eaLnBrk="1" latinLnBrk="0" hangingPunct="1">
                        <a:defRPr sz="2400" kern="1200">
                          <a:solidFill>
                            <a:schemeClr val="dk1"/>
                          </a:solidFill>
                          <a:latin typeface="Arial"/>
                        </a:defRPr>
                      </a:lvl2pPr>
                      <a:lvl3pPr marL="1219170" algn="l" defTabSz="1219170" rtl="0" eaLnBrk="1" latinLnBrk="0" hangingPunct="1">
                        <a:defRPr sz="2400" kern="1200">
                          <a:solidFill>
                            <a:schemeClr val="dk1"/>
                          </a:solidFill>
                          <a:latin typeface="Arial"/>
                        </a:defRPr>
                      </a:lvl3pPr>
                      <a:lvl4pPr marL="1828754" algn="l" defTabSz="1219170" rtl="0" eaLnBrk="1" latinLnBrk="0" hangingPunct="1">
                        <a:defRPr sz="2400" kern="1200">
                          <a:solidFill>
                            <a:schemeClr val="dk1"/>
                          </a:solidFill>
                          <a:latin typeface="Arial"/>
                        </a:defRPr>
                      </a:lvl4pPr>
                      <a:lvl5pPr marL="2438339" algn="l" defTabSz="1219170" rtl="0" eaLnBrk="1" latinLnBrk="0" hangingPunct="1">
                        <a:defRPr sz="2400" kern="1200">
                          <a:solidFill>
                            <a:schemeClr val="dk1"/>
                          </a:solidFill>
                          <a:latin typeface="Arial"/>
                        </a:defRPr>
                      </a:lvl5pPr>
                      <a:lvl6pPr marL="3047924" algn="l" defTabSz="1219170" rtl="0" eaLnBrk="1" latinLnBrk="0" hangingPunct="1">
                        <a:defRPr sz="2400" kern="1200">
                          <a:solidFill>
                            <a:schemeClr val="dk1"/>
                          </a:solidFill>
                          <a:latin typeface="Arial"/>
                        </a:defRPr>
                      </a:lvl6pPr>
                      <a:lvl7pPr marL="3657509" algn="l" defTabSz="1219170" rtl="0" eaLnBrk="1" latinLnBrk="0" hangingPunct="1">
                        <a:defRPr sz="2400" kern="1200">
                          <a:solidFill>
                            <a:schemeClr val="dk1"/>
                          </a:solidFill>
                          <a:latin typeface="Arial"/>
                        </a:defRPr>
                      </a:lvl7pPr>
                      <a:lvl8pPr marL="4267093" algn="l" defTabSz="1219170" rtl="0" eaLnBrk="1" latinLnBrk="0" hangingPunct="1">
                        <a:defRPr sz="2400" kern="1200">
                          <a:solidFill>
                            <a:schemeClr val="dk1"/>
                          </a:solidFill>
                          <a:latin typeface="Arial"/>
                        </a:defRPr>
                      </a:lvl8pPr>
                      <a:lvl9pPr marL="4876678" algn="l" defTabSz="1219170" rtl="0" eaLnBrk="1" latinLnBrk="0" hangingPunct="1">
                        <a:defRPr sz="2400" kern="1200">
                          <a:solidFill>
                            <a:schemeClr val="dk1"/>
                          </a:solidFill>
                          <a:latin typeface="Arial"/>
                        </a:defRPr>
                      </a:lvl9pPr>
                    </a:lstStyle>
                    <a:p>
                      <a:r>
                        <a:rPr lang="en-US" sz="1600" b="0" dirty="0">
                          <a:latin typeface="Gotham Book" panose="02000604040000020004" pitchFamily="50" charset="0"/>
                        </a:rPr>
                        <a:t>Responsivity</a:t>
                      </a: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3BB0C2">
                        <a:tint val="40000"/>
                      </a:srgbClr>
                    </a:solidFill>
                  </a:tcPr>
                </a:tc>
                <a:tc>
                  <a:txBody>
                    <a:bodyPr/>
                    <a:lstStyle>
                      <a:lvl1pPr marL="0" algn="l" defTabSz="1219170" rtl="0" eaLnBrk="1" latinLnBrk="0" hangingPunct="1">
                        <a:defRPr sz="2400" kern="1200">
                          <a:solidFill>
                            <a:schemeClr val="dk1"/>
                          </a:solidFill>
                          <a:latin typeface="Arial"/>
                        </a:defRPr>
                      </a:lvl1pPr>
                      <a:lvl2pPr marL="609585" algn="l" defTabSz="1219170" rtl="0" eaLnBrk="1" latinLnBrk="0" hangingPunct="1">
                        <a:defRPr sz="2400" kern="1200">
                          <a:solidFill>
                            <a:schemeClr val="dk1"/>
                          </a:solidFill>
                          <a:latin typeface="Arial"/>
                        </a:defRPr>
                      </a:lvl2pPr>
                      <a:lvl3pPr marL="1219170" algn="l" defTabSz="1219170" rtl="0" eaLnBrk="1" latinLnBrk="0" hangingPunct="1">
                        <a:defRPr sz="2400" kern="1200">
                          <a:solidFill>
                            <a:schemeClr val="dk1"/>
                          </a:solidFill>
                          <a:latin typeface="Arial"/>
                        </a:defRPr>
                      </a:lvl3pPr>
                      <a:lvl4pPr marL="1828754" algn="l" defTabSz="1219170" rtl="0" eaLnBrk="1" latinLnBrk="0" hangingPunct="1">
                        <a:defRPr sz="2400" kern="1200">
                          <a:solidFill>
                            <a:schemeClr val="dk1"/>
                          </a:solidFill>
                          <a:latin typeface="Arial"/>
                        </a:defRPr>
                      </a:lvl4pPr>
                      <a:lvl5pPr marL="2438339" algn="l" defTabSz="1219170" rtl="0" eaLnBrk="1" latinLnBrk="0" hangingPunct="1">
                        <a:defRPr sz="2400" kern="1200">
                          <a:solidFill>
                            <a:schemeClr val="dk1"/>
                          </a:solidFill>
                          <a:latin typeface="Arial"/>
                        </a:defRPr>
                      </a:lvl5pPr>
                      <a:lvl6pPr marL="3047924" algn="l" defTabSz="1219170" rtl="0" eaLnBrk="1" latinLnBrk="0" hangingPunct="1">
                        <a:defRPr sz="2400" kern="1200">
                          <a:solidFill>
                            <a:schemeClr val="dk1"/>
                          </a:solidFill>
                          <a:latin typeface="Arial"/>
                        </a:defRPr>
                      </a:lvl6pPr>
                      <a:lvl7pPr marL="3657509" algn="l" defTabSz="1219170" rtl="0" eaLnBrk="1" latinLnBrk="0" hangingPunct="1">
                        <a:defRPr sz="2400" kern="1200">
                          <a:solidFill>
                            <a:schemeClr val="dk1"/>
                          </a:solidFill>
                          <a:latin typeface="Arial"/>
                        </a:defRPr>
                      </a:lvl7pPr>
                      <a:lvl8pPr marL="4267093" algn="l" defTabSz="1219170" rtl="0" eaLnBrk="1" latinLnBrk="0" hangingPunct="1">
                        <a:defRPr sz="2400" kern="1200">
                          <a:solidFill>
                            <a:schemeClr val="dk1"/>
                          </a:solidFill>
                          <a:latin typeface="Arial"/>
                        </a:defRPr>
                      </a:lvl8pPr>
                      <a:lvl9pPr marL="4876678" algn="l" defTabSz="1219170" rtl="0" eaLnBrk="1" latinLnBrk="0" hangingPunct="1">
                        <a:defRPr sz="2400" kern="1200">
                          <a:solidFill>
                            <a:schemeClr val="dk1"/>
                          </a:solidFill>
                          <a:latin typeface="Arial"/>
                        </a:defRPr>
                      </a:lvl9pPr>
                    </a:lstStyle>
                    <a:p>
                      <a:r>
                        <a:rPr lang="en-US" sz="1600" dirty="0">
                          <a:latin typeface="Gotham Book" panose="02000604040000020004" pitchFamily="50" charset="0"/>
                        </a:rPr>
                        <a:t>How often is the child answering me?</a:t>
                      </a: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3BB0C2">
                        <a:tint val="40000"/>
                      </a:srgbClr>
                    </a:solidFill>
                  </a:tcPr>
                </a:tc>
                <a:extLst>
                  <a:ext uri="{0D108BD9-81ED-4DB2-BD59-A6C34878D82A}">
                    <a16:rowId xmlns:a16="http://schemas.microsoft.com/office/drawing/2014/main" val="10001"/>
                  </a:ext>
                </a:extLst>
              </a:tr>
              <a:tr h="608848">
                <a:tc>
                  <a:txBody>
                    <a:bodyPr/>
                    <a:lstStyle>
                      <a:lvl1pPr marL="0" algn="l" defTabSz="1219170" rtl="0" eaLnBrk="1" latinLnBrk="0" hangingPunct="1">
                        <a:defRPr sz="2400" kern="1200">
                          <a:solidFill>
                            <a:schemeClr val="dk1"/>
                          </a:solidFill>
                          <a:latin typeface="Arial"/>
                        </a:defRPr>
                      </a:lvl1pPr>
                      <a:lvl2pPr marL="609585" algn="l" defTabSz="1219170" rtl="0" eaLnBrk="1" latinLnBrk="0" hangingPunct="1">
                        <a:defRPr sz="2400" kern="1200">
                          <a:solidFill>
                            <a:schemeClr val="dk1"/>
                          </a:solidFill>
                          <a:latin typeface="Arial"/>
                        </a:defRPr>
                      </a:lvl2pPr>
                      <a:lvl3pPr marL="1219170" algn="l" defTabSz="1219170" rtl="0" eaLnBrk="1" latinLnBrk="0" hangingPunct="1">
                        <a:defRPr sz="2400" kern="1200">
                          <a:solidFill>
                            <a:schemeClr val="dk1"/>
                          </a:solidFill>
                          <a:latin typeface="Arial"/>
                        </a:defRPr>
                      </a:lvl3pPr>
                      <a:lvl4pPr marL="1828754" algn="l" defTabSz="1219170" rtl="0" eaLnBrk="1" latinLnBrk="0" hangingPunct="1">
                        <a:defRPr sz="2400" kern="1200">
                          <a:solidFill>
                            <a:schemeClr val="dk1"/>
                          </a:solidFill>
                          <a:latin typeface="Arial"/>
                        </a:defRPr>
                      </a:lvl4pPr>
                      <a:lvl5pPr marL="2438339" algn="l" defTabSz="1219170" rtl="0" eaLnBrk="1" latinLnBrk="0" hangingPunct="1">
                        <a:defRPr sz="2400" kern="1200">
                          <a:solidFill>
                            <a:schemeClr val="dk1"/>
                          </a:solidFill>
                          <a:latin typeface="Arial"/>
                        </a:defRPr>
                      </a:lvl5pPr>
                      <a:lvl6pPr marL="3047924" algn="l" defTabSz="1219170" rtl="0" eaLnBrk="1" latinLnBrk="0" hangingPunct="1">
                        <a:defRPr sz="2400" kern="1200">
                          <a:solidFill>
                            <a:schemeClr val="dk1"/>
                          </a:solidFill>
                          <a:latin typeface="Arial"/>
                        </a:defRPr>
                      </a:lvl6pPr>
                      <a:lvl7pPr marL="3657509" algn="l" defTabSz="1219170" rtl="0" eaLnBrk="1" latinLnBrk="0" hangingPunct="1">
                        <a:defRPr sz="2400" kern="1200">
                          <a:solidFill>
                            <a:schemeClr val="dk1"/>
                          </a:solidFill>
                          <a:latin typeface="Arial"/>
                        </a:defRPr>
                      </a:lvl7pPr>
                      <a:lvl8pPr marL="4267093" algn="l" defTabSz="1219170" rtl="0" eaLnBrk="1" latinLnBrk="0" hangingPunct="1">
                        <a:defRPr sz="2400" kern="1200">
                          <a:solidFill>
                            <a:schemeClr val="dk1"/>
                          </a:solidFill>
                          <a:latin typeface="Arial"/>
                        </a:defRPr>
                      </a:lvl8pPr>
                      <a:lvl9pPr marL="4876678" algn="l" defTabSz="1219170" rtl="0" eaLnBrk="1" latinLnBrk="0" hangingPunct="1">
                        <a:defRPr sz="2400" kern="1200">
                          <a:solidFill>
                            <a:schemeClr val="dk1"/>
                          </a:solidFill>
                          <a:latin typeface="Arial"/>
                        </a:defRPr>
                      </a:lvl9pPr>
                    </a:lstStyle>
                    <a:p>
                      <a:r>
                        <a:rPr lang="en-US" sz="1600" b="0" dirty="0">
                          <a:latin typeface="Gotham Book" panose="02000604040000020004" pitchFamily="50" charset="0"/>
                        </a:rPr>
                        <a:t>Reciprocity</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BB0C2">
                        <a:tint val="20000"/>
                      </a:srgbClr>
                    </a:solidFill>
                  </a:tcPr>
                </a:tc>
                <a:tc>
                  <a:txBody>
                    <a:bodyPr/>
                    <a:lstStyle>
                      <a:lvl1pPr marL="0" algn="l" defTabSz="1219170" rtl="0" eaLnBrk="1" latinLnBrk="0" hangingPunct="1">
                        <a:defRPr sz="2400" kern="1200">
                          <a:solidFill>
                            <a:schemeClr val="dk1"/>
                          </a:solidFill>
                          <a:latin typeface="Arial"/>
                        </a:defRPr>
                      </a:lvl1pPr>
                      <a:lvl2pPr marL="609585" algn="l" defTabSz="1219170" rtl="0" eaLnBrk="1" latinLnBrk="0" hangingPunct="1">
                        <a:defRPr sz="2400" kern="1200">
                          <a:solidFill>
                            <a:schemeClr val="dk1"/>
                          </a:solidFill>
                          <a:latin typeface="Arial"/>
                        </a:defRPr>
                      </a:lvl2pPr>
                      <a:lvl3pPr marL="1219170" algn="l" defTabSz="1219170" rtl="0" eaLnBrk="1" latinLnBrk="0" hangingPunct="1">
                        <a:defRPr sz="2400" kern="1200">
                          <a:solidFill>
                            <a:schemeClr val="dk1"/>
                          </a:solidFill>
                          <a:latin typeface="Arial"/>
                        </a:defRPr>
                      </a:lvl3pPr>
                      <a:lvl4pPr marL="1828754" algn="l" defTabSz="1219170" rtl="0" eaLnBrk="1" latinLnBrk="0" hangingPunct="1">
                        <a:defRPr sz="2400" kern="1200">
                          <a:solidFill>
                            <a:schemeClr val="dk1"/>
                          </a:solidFill>
                          <a:latin typeface="Arial"/>
                        </a:defRPr>
                      </a:lvl4pPr>
                      <a:lvl5pPr marL="2438339" algn="l" defTabSz="1219170" rtl="0" eaLnBrk="1" latinLnBrk="0" hangingPunct="1">
                        <a:defRPr sz="2400" kern="1200">
                          <a:solidFill>
                            <a:schemeClr val="dk1"/>
                          </a:solidFill>
                          <a:latin typeface="Arial"/>
                        </a:defRPr>
                      </a:lvl5pPr>
                      <a:lvl6pPr marL="3047924" algn="l" defTabSz="1219170" rtl="0" eaLnBrk="1" latinLnBrk="0" hangingPunct="1">
                        <a:defRPr sz="2400" kern="1200">
                          <a:solidFill>
                            <a:schemeClr val="dk1"/>
                          </a:solidFill>
                          <a:latin typeface="Arial"/>
                        </a:defRPr>
                      </a:lvl6pPr>
                      <a:lvl7pPr marL="3657509" algn="l" defTabSz="1219170" rtl="0" eaLnBrk="1" latinLnBrk="0" hangingPunct="1">
                        <a:defRPr sz="2400" kern="1200">
                          <a:solidFill>
                            <a:schemeClr val="dk1"/>
                          </a:solidFill>
                          <a:latin typeface="Arial"/>
                        </a:defRPr>
                      </a:lvl7pPr>
                      <a:lvl8pPr marL="4267093" algn="l" defTabSz="1219170" rtl="0" eaLnBrk="1" latinLnBrk="0" hangingPunct="1">
                        <a:defRPr sz="2400" kern="1200">
                          <a:solidFill>
                            <a:schemeClr val="dk1"/>
                          </a:solidFill>
                          <a:latin typeface="Arial"/>
                        </a:defRPr>
                      </a:lvl8pPr>
                      <a:lvl9pPr marL="4876678" algn="l" defTabSz="1219170" rtl="0" eaLnBrk="1" latinLnBrk="0" hangingPunct="1">
                        <a:defRPr sz="2400" kern="1200">
                          <a:solidFill>
                            <a:schemeClr val="dk1"/>
                          </a:solidFill>
                          <a:latin typeface="Arial"/>
                        </a:defRPr>
                      </a:lvl9pPr>
                    </a:lstStyle>
                    <a:p>
                      <a:r>
                        <a:rPr lang="en-US" sz="1600" dirty="0">
                          <a:latin typeface="Gotham Book" panose="02000604040000020004" pitchFamily="50" charset="0"/>
                        </a:rPr>
                        <a:t>How often does the child respond to adult social bids</a:t>
                      </a:r>
                      <a:r>
                        <a:rPr lang="en-US" sz="1600" baseline="0" dirty="0">
                          <a:latin typeface="Gotham Book" panose="02000604040000020004" pitchFamily="50" charset="0"/>
                        </a:rPr>
                        <a:t> in a synchronous way?</a:t>
                      </a:r>
                      <a:endParaRPr lang="en-US" sz="1600" dirty="0">
                        <a:latin typeface="Gotham Book" panose="02000604040000020004" pitchFamily="50" charset="0"/>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BB0C2">
                        <a:tint val="20000"/>
                      </a:srgbClr>
                    </a:solidFill>
                  </a:tcPr>
                </a:tc>
                <a:extLst>
                  <a:ext uri="{0D108BD9-81ED-4DB2-BD59-A6C34878D82A}">
                    <a16:rowId xmlns:a16="http://schemas.microsoft.com/office/drawing/2014/main" val="10002"/>
                  </a:ext>
                </a:extLst>
              </a:tr>
              <a:tr h="389876">
                <a:tc>
                  <a:txBody>
                    <a:bodyPr/>
                    <a:lstStyle>
                      <a:lvl1pPr marL="0" algn="l" defTabSz="1219170" rtl="0" eaLnBrk="1" latinLnBrk="0" hangingPunct="1">
                        <a:defRPr sz="2400" kern="1200">
                          <a:solidFill>
                            <a:schemeClr val="dk1"/>
                          </a:solidFill>
                          <a:latin typeface="Arial"/>
                        </a:defRPr>
                      </a:lvl1pPr>
                      <a:lvl2pPr marL="609585" algn="l" defTabSz="1219170" rtl="0" eaLnBrk="1" latinLnBrk="0" hangingPunct="1">
                        <a:defRPr sz="2400" kern="1200">
                          <a:solidFill>
                            <a:schemeClr val="dk1"/>
                          </a:solidFill>
                          <a:latin typeface="Arial"/>
                        </a:defRPr>
                      </a:lvl2pPr>
                      <a:lvl3pPr marL="1219170" algn="l" defTabSz="1219170" rtl="0" eaLnBrk="1" latinLnBrk="0" hangingPunct="1">
                        <a:defRPr sz="2400" kern="1200">
                          <a:solidFill>
                            <a:schemeClr val="dk1"/>
                          </a:solidFill>
                          <a:latin typeface="Arial"/>
                        </a:defRPr>
                      </a:lvl3pPr>
                      <a:lvl4pPr marL="1828754" algn="l" defTabSz="1219170" rtl="0" eaLnBrk="1" latinLnBrk="0" hangingPunct="1">
                        <a:defRPr sz="2400" kern="1200">
                          <a:solidFill>
                            <a:schemeClr val="dk1"/>
                          </a:solidFill>
                          <a:latin typeface="Arial"/>
                        </a:defRPr>
                      </a:lvl4pPr>
                      <a:lvl5pPr marL="2438339" algn="l" defTabSz="1219170" rtl="0" eaLnBrk="1" latinLnBrk="0" hangingPunct="1">
                        <a:defRPr sz="2400" kern="1200">
                          <a:solidFill>
                            <a:schemeClr val="dk1"/>
                          </a:solidFill>
                          <a:latin typeface="Arial"/>
                        </a:defRPr>
                      </a:lvl5pPr>
                      <a:lvl6pPr marL="3047924" algn="l" defTabSz="1219170" rtl="0" eaLnBrk="1" latinLnBrk="0" hangingPunct="1">
                        <a:defRPr sz="2400" kern="1200">
                          <a:solidFill>
                            <a:schemeClr val="dk1"/>
                          </a:solidFill>
                          <a:latin typeface="Arial"/>
                        </a:defRPr>
                      </a:lvl6pPr>
                      <a:lvl7pPr marL="3657509" algn="l" defTabSz="1219170" rtl="0" eaLnBrk="1" latinLnBrk="0" hangingPunct="1">
                        <a:defRPr sz="2400" kern="1200">
                          <a:solidFill>
                            <a:schemeClr val="dk1"/>
                          </a:solidFill>
                          <a:latin typeface="Arial"/>
                        </a:defRPr>
                      </a:lvl7pPr>
                      <a:lvl8pPr marL="4267093" algn="l" defTabSz="1219170" rtl="0" eaLnBrk="1" latinLnBrk="0" hangingPunct="1">
                        <a:defRPr sz="2400" kern="1200">
                          <a:solidFill>
                            <a:schemeClr val="dk1"/>
                          </a:solidFill>
                          <a:latin typeface="Arial"/>
                        </a:defRPr>
                      </a:lvl8pPr>
                      <a:lvl9pPr marL="4876678" algn="l" defTabSz="1219170" rtl="0" eaLnBrk="1" latinLnBrk="0" hangingPunct="1">
                        <a:defRPr sz="2400" kern="1200">
                          <a:solidFill>
                            <a:schemeClr val="dk1"/>
                          </a:solidFill>
                          <a:latin typeface="Arial"/>
                        </a:defRPr>
                      </a:lvl9pPr>
                    </a:lstStyle>
                    <a:p>
                      <a:r>
                        <a:rPr lang="en-US" sz="1600" b="0" dirty="0">
                          <a:latin typeface="Gotham Book" panose="02000604040000020004" pitchFamily="50" charset="0"/>
                        </a:rPr>
                        <a:t>Response latency</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BB0C2">
                        <a:tint val="40000"/>
                      </a:srgbClr>
                    </a:solidFill>
                  </a:tcPr>
                </a:tc>
                <a:tc>
                  <a:txBody>
                    <a:bodyPr/>
                    <a:lstStyle>
                      <a:lvl1pPr marL="0" algn="l" defTabSz="1219170" rtl="0" eaLnBrk="1" latinLnBrk="0" hangingPunct="1">
                        <a:defRPr sz="2400" kern="1200">
                          <a:solidFill>
                            <a:schemeClr val="dk1"/>
                          </a:solidFill>
                          <a:latin typeface="Arial"/>
                        </a:defRPr>
                      </a:lvl1pPr>
                      <a:lvl2pPr marL="609585" algn="l" defTabSz="1219170" rtl="0" eaLnBrk="1" latinLnBrk="0" hangingPunct="1">
                        <a:defRPr sz="2400" kern="1200">
                          <a:solidFill>
                            <a:schemeClr val="dk1"/>
                          </a:solidFill>
                          <a:latin typeface="Arial"/>
                        </a:defRPr>
                      </a:lvl2pPr>
                      <a:lvl3pPr marL="1219170" algn="l" defTabSz="1219170" rtl="0" eaLnBrk="1" latinLnBrk="0" hangingPunct="1">
                        <a:defRPr sz="2400" kern="1200">
                          <a:solidFill>
                            <a:schemeClr val="dk1"/>
                          </a:solidFill>
                          <a:latin typeface="Arial"/>
                        </a:defRPr>
                      </a:lvl3pPr>
                      <a:lvl4pPr marL="1828754" algn="l" defTabSz="1219170" rtl="0" eaLnBrk="1" latinLnBrk="0" hangingPunct="1">
                        <a:defRPr sz="2400" kern="1200">
                          <a:solidFill>
                            <a:schemeClr val="dk1"/>
                          </a:solidFill>
                          <a:latin typeface="Arial"/>
                        </a:defRPr>
                      </a:lvl4pPr>
                      <a:lvl5pPr marL="2438339" algn="l" defTabSz="1219170" rtl="0" eaLnBrk="1" latinLnBrk="0" hangingPunct="1">
                        <a:defRPr sz="2400" kern="1200">
                          <a:solidFill>
                            <a:schemeClr val="dk1"/>
                          </a:solidFill>
                          <a:latin typeface="Arial"/>
                        </a:defRPr>
                      </a:lvl5pPr>
                      <a:lvl6pPr marL="3047924" algn="l" defTabSz="1219170" rtl="0" eaLnBrk="1" latinLnBrk="0" hangingPunct="1">
                        <a:defRPr sz="2400" kern="1200">
                          <a:solidFill>
                            <a:schemeClr val="dk1"/>
                          </a:solidFill>
                          <a:latin typeface="Arial"/>
                        </a:defRPr>
                      </a:lvl6pPr>
                      <a:lvl7pPr marL="3657509" algn="l" defTabSz="1219170" rtl="0" eaLnBrk="1" latinLnBrk="0" hangingPunct="1">
                        <a:defRPr sz="2400" kern="1200">
                          <a:solidFill>
                            <a:schemeClr val="dk1"/>
                          </a:solidFill>
                          <a:latin typeface="Arial"/>
                        </a:defRPr>
                      </a:lvl7pPr>
                      <a:lvl8pPr marL="4267093" algn="l" defTabSz="1219170" rtl="0" eaLnBrk="1" latinLnBrk="0" hangingPunct="1">
                        <a:defRPr sz="2400" kern="1200">
                          <a:solidFill>
                            <a:schemeClr val="dk1"/>
                          </a:solidFill>
                          <a:latin typeface="Arial"/>
                        </a:defRPr>
                      </a:lvl8pPr>
                      <a:lvl9pPr marL="4876678" algn="l" defTabSz="1219170" rtl="0" eaLnBrk="1" latinLnBrk="0" hangingPunct="1">
                        <a:defRPr sz="2400" kern="1200">
                          <a:solidFill>
                            <a:schemeClr val="dk1"/>
                          </a:solidFill>
                          <a:latin typeface="Arial"/>
                        </a:defRPr>
                      </a:lvl9pPr>
                    </a:lstStyle>
                    <a:p>
                      <a:r>
                        <a:rPr lang="en-US" sz="1600" dirty="0">
                          <a:latin typeface="Gotham Book" panose="02000604040000020004" pitchFamily="50" charset="0"/>
                        </a:rPr>
                        <a:t>How quickly is the child answering me?</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BB0C2">
                        <a:tint val="40000"/>
                      </a:srgbClr>
                    </a:solidFill>
                  </a:tcPr>
                </a:tc>
                <a:extLst>
                  <a:ext uri="{0D108BD9-81ED-4DB2-BD59-A6C34878D82A}">
                    <a16:rowId xmlns:a16="http://schemas.microsoft.com/office/drawing/2014/main" val="10003"/>
                  </a:ext>
                </a:extLst>
              </a:tr>
              <a:tr h="1634276">
                <a:tc>
                  <a:txBody>
                    <a:bodyPr/>
                    <a:lstStyle>
                      <a:lvl1pPr marL="0" algn="l" defTabSz="1219170" rtl="0" eaLnBrk="1" latinLnBrk="0" hangingPunct="1">
                        <a:defRPr sz="2400" kern="1200">
                          <a:solidFill>
                            <a:schemeClr val="dk1"/>
                          </a:solidFill>
                          <a:latin typeface="Arial"/>
                        </a:defRPr>
                      </a:lvl1pPr>
                      <a:lvl2pPr marL="609585" algn="l" defTabSz="1219170" rtl="0" eaLnBrk="1" latinLnBrk="0" hangingPunct="1">
                        <a:defRPr sz="2400" kern="1200">
                          <a:solidFill>
                            <a:schemeClr val="dk1"/>
                          </a:solidFill>
                          <a:latin typeface="Arial"/>
                        </a:defRPr>
                      </a:lvl2pPr>
                      <a:lvl3pPr marL="1219170" algn="l" defTabSz="1219170" rtl="0" eaLnBrk="1" latinLnBrk="0" hangingPunct="1">
                        <a:defRPr sz="2400" kern="1200">
                          <a:solidFill>
                            <a:schemeClr val="dk1"/>
                          </a:solidFill>
                          <a:latin typeface="Arial"/>
                        </a:defRPr>
                      </a:lvl3pPr>
                      <a:lvl4pPr marL="1828754" algn="l" defTabSz="1219170" rtl="0" eaLnBrk="1" latinLnBrk="0" hangingPunct="1">
                        <a:defRPr sz="2400" kern="1200">
                          <a:solidFill>
                            <a:schemeClr val="dk1"/>
                          </a:solidFill>
                          <a:latin typeface="Arial"/>
                        </a:defRPr>
                      </a:lvl4pPr>
                      <a:lvl5pPr marL="2438339" algn="l" defTabSz="1219170" rtl="0" eaLnBrk="1" latinLnBrk="0" hangingPunct="1">
                        <a:defRPr sz="2400" kern="1200">
                          <a:solidFill>
                            <a:schemeClr val="dk1"/>
                          </a:solidFill>
                          <a:latin typeface="Arial"/>
                        </a:defRPr>
                      </a:lvl5pPr>
                      <a:lvl6pPr marL="3047924" algn="l" defTabSz="1219170" rtl="0" eaLnBrk="1" latinLnBrk="0" hangingPunct="1">
                        <a:defRPr sz="2400" kern="1200">
                          <a:solidFill>
                            <a:schemeClr val="dk1"/>
                          </a:solidFill>
                          <a:latin typeface="Arial"/>
                        </a:defRPr>
                      </a:lvl6pPr>
                      <a:lvl7pPr marL="3657509" algn="l" defTabSz="1219170" rtl="0" eaLnBrk="1" latinLnBrk="0" hangingPunct="1">
                        <a:defRPr sz="2400" kern="1200">
                          <a:solidFill>
                            <a:schemeClr val="dk1"/>
                          </a:solidFill>
                          <a:latin typeface="Arial"/>
                        </a:defRPr>
                      </a:lvl7pPr>
                      <a:lvl8pPr marL="4267093" algn="l" defTabSz="1219170" rtl="0" eaLnBrk="1" latinLnBrk="0" hangingPunct="1">
                        <a:defRPr sz="2400" kern="1200">
                          <a:solidFill>
                            <a:schemeClr val="dk1"/>
                          </a:solidFill>
                          <a:latin typeface="Arial"/>
                        </a:defRPr>
                      </a:lvl8pPr>
                      <a:lvl9pPr marL="4876678" algn="l" defTabSz="1219170" rtl="0" eaLnBrk="1" latinLnBrk="0" hangingPunct="1">
                        <a:defRPr sz="2400" kern="1200">
                          <a:solidFill>
                            <a:schemeClr val="dk1"/>
                          </a:solidFill>
                          <a:latin typeface="Arial"/>
                        </a:defRPr>
                      </a:lvl9pPr>
                    </a:lstStyle>
                    <a:p>
                      <a:r>
                        <a:rPr lang="en-US" sz="1600" b="0" dirty="0">
                          <a:latin typeface="Gotham Book" panose="02000604040000020004" pitchFamily="50" charset="0"/>
                        </a:rPr>
                        <a:t>Child affect</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BB0C2">
                        <a:tint val="20000"/>
                      </a:srgbClr>
                    </a:solidFill>
                  </a:tcPr>
                </a:tc>
                <a:tc>
                  <a:txBody>
                    <a:bodyPr/>
                    <a:lstStyle>
                      <a:lvl1pPr marL="0" algn="l" defTabSz="1219170" rtl="0" eaLnBrk="1" latinLnBrk="0" hangingPunct="1">
                        <a:defRPr sz="2400" kern="1200">
                          <a:solidFill>
                            <a:schemeClr val="dk1"/>
                          </a:solidFill>
                          <a:latin typeface="Arial"/>
                        </a:defRPr>
                      </a:lvl1pPr>
                      <a:lvl2pPr marL="609585" algn="l" defTabSz="1219170" rtl="0" eaLnBrk="1" latinLnBrk="0" hangingPunct="1">
                        <a:defRPr sz="2400" kern="1200">
                          <a:solidFill>
                            <a:schemeClr val="dk1"/>
                          </a:solidFill>
                          <a:latin typeface="Arial"/>
                        </a:defRPr>
                      </a:lvl2pPr>
                      <a:lvl3pPr marL="1219170" algn="l" defTabSz="1219170" rtl="0" eaLnBrk="1" latinLnBrk="0" hangingPunct="1">
                        <a:defRPr sz="2400" kern="1200">
                          <a:solidFill>
                            <a:schemeClr val="dk1"/>
                          </a:solidFill>
                          <a:latin typeface="Arial"/>
                        </a:defRPr>
                      </a:lvl3pPr>
                      <a:lvl4pPr marL="1828754" algn="l" defTabSz="1219170" rtl="0" eaLnBrk="1" latinLnBrk="0" hangingPunct="1">
                        <a:defRPr sz="2400" kern="1200">
                          <a:solidFill>
                            <a:schemeClr val="dk1"/>
                          </a:solidFill>
                          <a:latin typeface="Arial"/>
                        </a:defRPr>
                      </a:lvl4pPr>
                      <a:lvl5pPr marL="2438339" algn="l" defTabSz="1219170" rtl="0" eaLnBrk="1" latinLnBrk="0" hangingPunct="1">
                        <a:defRPr sz="2400" kern="1200">
                          <a:solidFill>
                            <a:schemeClr val="dk1"/>
                          </a:solidFill>
                          <a:latin typeface="Arial"/>
                        </a:defRPr>
                      </a:lvl5pPr>
                      <a:lvl6pPr marL="3047924" algn="l" defTabSz="1219170" rtl="0" eaLnBrk="1" latinLnBrk="0" hangingPunct="1">
                        <a:defRPr sz="2400" kern="1200">
                          <a:solidFill>
                            <a:schemeClr val="dk1"/>
                          </a:solidFill>
                          <a:latin typeface="Arial"/>
                        </a:defRPr>
                      </a:lvl6pPr>
                      <a:lvl7pPr marL="3657509" algn="l" defTabSz="1219170" rtl="0" eaLnBrk="1" latinLnBrk="0" hangingPunct="1">
                        <a:defRPr sz="2400" kern="1200">
                          <a:solidFill>
                            <a:schemeClr val="dk1"/>
                          </a:solidFill>
                          <a:latin typeface="Arial"/>
                        </a:defRPr>
                      </a:lvl7pPr>
                      <a:lvl8pPr marL="4267093" algn="l" defTabSz="1219170" rtl="0" eaLnBrk="1" latinLnBrk="0" hangingPunct="1">
                        <a:defRPr sz="2400" kern="1200">
                          <a:solidFill>
                            <a:schemeClr val="dk1"/>
                          </a:solidFill>
                          <a:latin typeface="Arial"/>
                        </a:defRPr>
                      </a:lvl8pPr>
                      <a:lvl9pPr marL="4876678" algn="l" defTabSz="1219170" rtl="0" eaLnBrk="1" latinLnBrk="0" hangingPunct="1">
                        <a:defRPr sz="2400" kern="1200">
                          <a:solidFill>
                            <a:schemeClr val="dk1"/>
                          </a:solidFill>
                          <a:latin typeface="Arial"/>
                        </a:defRPr>
                      </a:lvl9pPr>
                    </a:lstStyle>
                    <a:p>
                      <a:r>
                        <a:rPr lang="en-US" sz="1600" u="sng" dirty="0">
                          <a:latin typeface="Gotham Book" panose="02000604040000020004" pitchFamily="50" charset="0"/>
                        </a:rPr>
                        <a:t>Affect:</a:t>
                      </a:r>
                      <a:r>
                        <a:rPr lang="en-US" sz="1600" dirty="0">
                          <a:latin typeface="Gotham Book" panose="02000604040000020004" pitchFamily="50" charset="0"/>
                        </a:rPr>
                        <a:t> How happy is the child? Do I see smiling,</a:t>
                      </a:r>
                      <a:r>
                        <a:rPr lang="en-US" sz="1600" baseline="0" dirty="0">
                          <a:latin typeface="Gotham Book" panose="02000604040000020004" pitchFamily="50" charset="0"/>
                        </a:rPr>
                        <a:t> happy facial expressions, laughing and energy?</a:t>
                      </a:r>
                    </a:p>
                    <a:p>
                      <a:r>
                        <a:rPr lang="en-US" sz="1600" u="sng" baseline="0" dirty="0">
                          <a:latin typeface="Gotham Book" panose="02000604040000020004" pitchFamily="50" charset="0"/>
                        </a:rPr>
                        <a:t>Engagement:</a:t>
                      </a:r>
                      <a:r>
                        <a:rPr lang="en-US" sz="1600" baseline="0" dirty="0">
                          <a:latin typeface="Gotham Book" panose="02000604040000020004" pitchFamily="50" charset="0"/>
                        </a:rPr>
                        <a:t> Do I see that the child is interested, even enthusiastic in the activity, and remaining in proximity?</a:t>
                      </a:r>
                    </a:p>
                    <a:p>
                      <a:r>
                        <a:rPr lang="en-US" sz="1600" u="sng" baseline="0" dirty="0">
                          <a:latin typeface="Gotham Book" panose="02000604040000020004" pitchFamily="50" charset="0"/>
                        </a:rPr>
                        <a:t>Behavior:</a:t>
                      </a:r>
                      <a:r>
                        <a:rPr lang="en-US" sz="1600" baseline="0" dirty="0">
                          <a:latin typeface="Gotham Book" panose="02000604040000020004" pitchFamily="50" charset="0"/>
                        </a:rPr>
                        <a:t> How much challenging behavior does the child display? </a:t>
                      </a:r>
                      <a:endParaRPr lang="en-US" sz="1600" dirty="0">
                        <a:latin typeface="Gotham Book" panose="02000604040000020004" pitchFamily="50" charset="0"/>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BB0C2">
                        <a:tint val="20000"/>
                      </a:srgbClr>
                    </a:solidFill>
                  </a:tcPr>
                </a:tc>
                <a:extLst>
                  <a:ext uri="{0D108BD9-81ED-4DB2-BD59-A6C34878D82A}">
                    <a16:rowId xmlns:a16="http://schemas.microsoft.com/office/drawing/2014/main" val="10004"/>
                  </a:ext>
                </a:extLst>
              </a:tr>
              <a:tr h="389876">
                <a:tc>
                  <a:txBody>
                    <a:bodyPr/>
                    <a:lstStyle>
                      <a:lvl1pPr marL="0" algn="l" defTabSz="1219170" rtl="0" eaLnBrk="1" latinLnBrk="0" hangingPunct="1">
                        <a:defRPr sz="2400" kern="1200">
                          <a:solidFill>
                            <a:schemeClr val="dk1"/>
                          </a:solidFill>
                          <a:latin typeface="Arial"/>
                        </a:defRPr>
                      </a:lvl1pPr>
                      <a:lvl2pPr marL="609585" algn="l" defTabSz="1219170" rtl="0" eaLnBrk="1" latinLnBrk="0" hangingPunct="1">
                        <a:defRPr sz="2400" kern="1200">
                          <a:solidFill>
                            <a:schemeClr val="dk1"/>
                          </a:solidFill>
                          <a:latin typeface="Arial"/>
                        </a:defRPr>
                      </a:lvl2pPr>
                      <a:lvl3pPr marL="1219170" algn="l" defTabSz="1219170" rtl="0" eaLnBrk="1" latinLnBrk="0" hangingPunct="1">
                        <a:defRPr sz="2400" kern="1200">
                          <a:solidFill>
                            <a:schemeClr val="dk1"/>
                          </a:solidFill>
                          <a:latin typeface="Arial"/>
                        </a:defRPr>
                      </a:lvl3pPr>
                      <a:lvl4pPr marL="1828754" algn="l" defTabSz="1219170" rtl="0" eaLnBrk="1" latinLnBrk="0" hangingPunct="1">
                        <a:defRPr sz="2400" kern="1200">
                          <a:solidFill>
                            <a:schemeClr val="dk1"/>
                          </a:solidFill>
                          <a:latin typeface="Arial"/>
                        </a:defRPr>
                      </a:lvl4pPr>
                      <a:lvl5pPr marL="2438339" algn="l" defTabSz="1219170" rtl="0" eaLnBrk="1" latinLnBrk="0" hangingPunct="1">
                        <a:defRPr sz="2400" kern="1200">
                          <a:solidFill>
                            <a:schemeClr val="dk1"/>
                          </a:solidFill>
                          <a:latin typeface="Arial"/>
                        </a:defRPr>
                      </a:lvl5pPr>
                      <a:lvl6pPr marL="3047924" algn="l" defTabSz="1219170" rtl="0" eaLnBrk="1" latinLnBrk="0" hangingPunct="1">
                        <a:defRPr sz="2400" kern="1200">
                          <a:solidFill>
                            <a:schemeClr val="dk1"/>
                          </a:solidFill>
                          <a:latin typeface="Arial"/>
                        </a:defRPr>
                      </a:lvl6pPr>
                      <a:lvl7pPr marL="3657509" algn="l" defTabSz="1219170" rtl="0" eaLnBrk="1" latinLnBrk="0" hangingPunct="1">
                        <a:defRPr sz="2400" kern="1200">
                          <a:solidFill>
                            <a:schemeClr val="dk1"/>
                          </a:solidFill>
                          <a:latin typeface="Arial"/>
                        </a:defRPr>
                      </a:lvl7pPr>
                      <a:lvl8pPr marL="4267093" algn="l" defTabSz="1219170" rtl="0" eaLnBrk="1" latinLnBrk="0" hangingPunct="1">
                        <a:defRPr sz="2400" kern="1200">
                          <a:solidFill>
                            <a:schemeClr val="dk1"/>
                          </a:solidFill>
                          <a:latin typeface="Arial"/>
                        </a:defRPr>
                      </a:lvl8pPr>
                      <a:lvl9pPr marL="4876678" algn="l" defTabSz="1219170" rtl="0" eaLnBrk="1" latinLnBrk="0" hangingPunct="1">
                        <a:defRPr sz="2400" kern="1200">
                          <a:solidFill>
                            <a:schemeClr val="dk1"/>
                          </a:solidFill>
                          <a:latin typeface="Arial"/>
                        </a:defRPr>
                      </a:lvl9pPr>
                    </a:lstStyle>
                    <a:p>
                      <a:r>
                        <a:rPr lang="en-US" sz="1600" b="0" dirty="0">
                          <a:latin typeface="Gotham Book" panose="02000604040000020004" pitchFamily="50" charset="0"/>
                        </a:rPr>
                        <a:t>Social orienting</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BB0C2">
                        <a:tint val="40000"/>
                      </a:srgbClr>
                    </a:solidFill>
                  </a:tcPr>
                </a:tc>
                <a:tc>
                  <a:txBody>
                    <a:bodyPr/>
                    <a:lstStyle>
                      <a:lvl1pPr marL="0" algn="l" defTabSz="1219170" rtl="0" eaLnBrk="1" latinLnBrk="0" hangingPunct="1">
                        <a:defRPr sz="2400" kern="1200">
                          <a:solidFill>
                            <a:schemeClr val="dk1"/>
                          </a:solidFill>
                          <a:latin typeface="Arial"/>
                        </a:defRPr>
                      </a:lvl1pPr>
                      <a:lvl2pPr marL="609585" algn="l" defTabSz="1219170" rtl="0" eaLnBrk="1" latinLnBrk="0" hangingPunct="1">
                        <a:defRPr sz="2400" kern="1200">
                          <a:solidFill>
                            <a:schemeClr val="dk1"/>
                          </a:solidFill>
                          <a:latin typeface="Arial"/>
                        </a:defRPr>
                      </a:lvl2pPr>
                      <a:lvl3pPr marL="1219170" algn="l" defTabSz="1219170" rtl="0" eaLnBrk="1" latinLnBrk="0" hangingPunct="1">
                        <a:defRPr sz="2400" kern="1200">
                          <a:solidFill>
                            <a:schemeClr val="dk1"/>
                          </a:solidFill>
                          <a:latin typeface="Arial"/>
                        </a:defRPr>
                      </a:lvl3pPr>
                      <a:lvl4pPr marL="1828754" algn="l" defTabSz="1219170" rtl="0" eaLnBrk="1" latinLnBrk="0" hangingPunct="1">
                        <a:defRPr sz="2400" kern="1200">
                          <a:solidFill>
                            <a:schemeClr val="dk1"/>
                          </a:solidFill>
                          <a:latin typeface="Arial"/>
                        </a:defRPr>
                      </a:lvl4pPr>
                      <a:lvl5pPr marL="2438339" algn="l" defTabSz="1219170" rtl="0" eaLnBrk="1" latinLnBrk="0" hangingPunct="1">
                        <a:defRPr sz="2400" kern="1200">
                          <a:solidFill>
                            <a:schemeClr val="dk1"/>
                          </a:solidFill>
                          <a:latin typeface="Arial"/>
                        </a:defRPr>
                      </a:lvl5pPr>
                      <a:lvl6pPr marL="3047924" algn="l" defTabSz="1219170" rtl="0" eaLnBrk="1" latinLnBrk="0" hangingPunct="1">
                        <a:defRPr sz="2400" kern="1200">
                          <a:solidFill>
                            <a:schemeClr val="dk1"/>
                          </a:solidFill>
                          <a:latin typeface="Arial"/>
                        </a:defRPr>
                      </a:lvl6pPr>
                      <a:lvl7pPr marL="3657509" algn="l" defTabSz="1219170" rtl="0" eaLnBrk="1" latinLnBrk="0" hangingPunct="1">
                        <a:defRPr sz="2400" kern="1200">
                          <a:solidFill>
                            <a:schemeClr val="dk1"/>
                          </a:solidFill>
                          <a:latin typeface="Arial"/>
                        </a:defRPr>
                      </a:lvl7pPr>
                      <a:lvl8pPr marL="4267093" algn="l" defTabSz="1219170" rtl="0" eaLnBrk="1" latinLnBrk="0" hangingPunct="1">
                        <a:defRPr sz="2400" kern="1200">
                          <a:solidFill>
                            <a:schemeClr val="dk1"/>
                          </a:solidFill>
                          <a:latin typeface="Arial"/>
                        </a:defRPr>
                      </a:lvl8pPr>
                      <a:lvl9pPr marL="4876678" algn="l" defTabSz="1219170" rtl="0" eaLnBrk="1" latinLnBrk="0" hangingPunct="1">
                        <a:defRPr sz="2400" kern="1200">
                          <a:solidFill>
                            <a:schemeClr val="dk1"/>
                          </a:solidFill>
                          <a:latin typeface="Arial"/>
                        </a:defRPr>
                      </a:lvl9pPr>
                    </a:lstStyle>
                    <a:p>
                      <a:r>
                        <a:rPr lang="en-US" sz="1600" dirty="0">
                          <a:latin typeface="Gotham Book" panose="02000604040000020004" pitchFamily="50" charset="0"/>
                        </a:rPr>
                        <a:t>Is the child looking at me? Is their</a:t>
                      </a:r>
                      <a:r>
                        <a:rPr lang="en-US" sz="1600" baseline="0" dirty="0">
                          <a:latin typeface="Gotham Book" panose="02000604040000020004" pitchFamily="50" charset="0"/>
                        </a:rPr>
                        <a:t> body turned toward me?</a:t>
                      </a:r>
                      <a:endParaRPr lang="en-US" sz="1600" dirty="0">
                        <a:latin typeface="Gotham Book" panose="02000604040000020004" pitchFamily="50" charset="0"/>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BB0C2">
                        <a:tint val="40000"/>
                      </a:srgbClr>
                    </a:solidFill>
                  </a:tcPr>
                </a:tc>
                <a:extLst>
                  <a:ext uri="{0D108BD9-81ED-4DB2-BD59-A6C34878D82A}">
                    <a16:rowId xmlns:a16="http://schemas.microsoft.com/office/drawing/2014/main" val="10005"/>
                  </a:ext>
                </a:extLst>
              </a:tr>
              <a:tr h="608848">
                <a:tc>
                  <a:txBody>
                    <a:bodyPr/>
                    <a:lstStyle>
                      <a:lvl1pPr marL="0" algn="l" defTabSz="1219170" rtl="0" eaLnBrk="1" latinLnBrk="0" hangingPunct="1">
                        <a:defRPr sz="2400" kern="1200">
                          <a:solidFill>
                            <a:schemeClr val="dk1"/>
                          </a:solidFill>
                          <a:latin typeface="Arial"/>
                        </a:defRPr>
                      </a:lvl1pPr>
                      <a:lvl2pPr marL="609585" algn="l" defTabSz="1219170" rtl="0" eaLnBrk="1" latinLnBrk="0" hangingPunct="1">
                        <a:defRPr sz="2400" kern="1200">
                          <a:solidFill>
                            <a:schemeClr val="dk1"/>
                          </a:solidFill>
                          <a:latin typeface="Arial"/>
                        </a:defRPr>
                      </a:lvl2pPr>
                      <a:lvl3pPr marL="1219170" algn="l" defTabSz="1219170" rtl="0" eaLnBrk="1" latinLnBrk="0" hangingPunct="1">
                        <a:defRPr sz="2400" kern="1200">
                          <a:solidFill>
                            <a:schemeClr val="dk1"/>
                          </a:solidFill>
                          <a:latin typeface="Arial"/>
                        </a:defRPr>
                      </a:lvl3pPr>
                      <a:lvl4pPr marL="1828754" algn="l" defTabSz="1219170" rtl="0" eaLnBrk="1" latinLnBrk="0" hangingPunct="1">
                        <a:defRPr sz="2400" kern="1200">
                          <a:solidFill>
                            <a:schemeClr val="dk1"/>
                          </a:solidFill>
                          <a:latin typeface="Arial"/>
                        </a:defRPr>
                      </a:lvl4pPr>
                      <a:lvl5pPr marL="2438339" algn="l" defTabSz="1219170" rtl="0" eaLnBrk="1" latinLnBrk="0" hangingPunct="1">
                        <a:defRPr sz="2400" kern="1200">
                          <a:solidFill>
                            <a:schemeClr val="dk1"/>
                          </a:solidFill>
                          <a:latin typeface="Arial"/>
                        </a:defRPr>
                      </a:lvl5pPr>
                      <a:lvl6pPr marL="3047924" algn="l" defTabSz="1219170" rtl="0" eaLnBrk="1" latinLnBrk="0" hangingPunct="1">
                        <a:defRPr sz="2400" kern="1200">
                          <a:solidFill>
                            <a:schemeClr val="dk1"/>
                          </a:solidFill>
                          <a:latin typeface="Arial"/>
                        </a:defRPr>
                      </a:lvl6pPr>
                      <a:lvl7pPr marL="3657509" algn="l" defTabSz="1219170" rtl="0" eaLnBrk="1" latinLnBrk="0" hangingPunct="1">
                        <a:defRPr sz="2400" kern="1200">
                          <a:solidFill>
                            <a:schemeClr val="dk1"/>
                          </a:solidFill>
                          <a:latin typeface="Arial"/>
                        </a:defRPr>
                      </a:lvl7pPr>
                      <a:lvl8pPr marL="4267093" algn="l" defTabSz="1219170" rtl="0" eaLnBrk="1" latinLnBrk="0" hangingPunct="1">
                        <a:defRPr sz="2400" kern="1200">
                          <a:solidFill>
                            <a:schemeClr val="dk1"/>
                          </a:solidFill>
                          <a:latin typeface="Arial"/>
                        </a:defRPr>
                      </a:lvl8pPr>
                      <a:lvl9pPr marL="4876678" algn="l" defTabSz="1219170" rtl="0" eaLnBrk="1" latinLnBrk="0" hangingPunct="1">
                        <a:defRPr sz="2400" kern="1200">
                          <a:solidFill>
                            <a:schemeClr val="dk1"/>
                          </a:solidFill>
                          <a:latin typeface="Arial"/>
                        </a:defRPr>
                      </a:lvl9pPr>
                    </a:lstStyle>
                    <a:p>
                      <a:r>
                        <a:rPr lang="en-US" sz="1600" b="0" dirty="0">
                          <a:latin typeface="Gotham Book" panose="02000604040000020004" pitchFamily="50" charset="0"/>
                        </a:rPr>
                        <a:t>Joint attention</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BB0C2">
                        <a:tint val="20000"/>
                      </a:srgbClr>
                    </a:solidFill>
                  </a:tcPr>
                </a:tc>
                <a:tc>
                  <a:txBody>
                    <a:bodyPr/>
                    <a:lstStyle>
                      <a:lvl1pPr marL="0" algn="l" defTabSz="1219170" rtl="0" eaLnBrk="1" latinLnBrk="0" hangingPunct="1">
                        <a:defRPr sz="2400" kern="1200">
                          <a:solidFill>
                            <a:schemeClr val="dk1"/>
                          </a:solidFill>
                          <a:latin typeface="Arial"/>
                        </a:defRPr>
                      </a:lvl1pPr>
                      <a:lvl2pPr marL="609585" algn="l" defTabSz="1219170" rtl="0" eaLnBrk="1" latinLnBrk="0" hangingPunct="1">
                        <a:defRPr sz="2400" kern="1200">
                          <a:solidFill>
                            <a:schemeClr val="dk1"/>
                          </a:solidFill>
                          <a:latin typeface="Arial"/>
                        </a:defRPr>
                      </a:lvl2pPr>
                      <a:lvl3pPr marL="1219170" algn="l" defTabSz="1219170" rtl="0" eaLnBrk="1" latinLnBrk="0" hangingPunct="1">
                        <a:defRPr sz="2400" kern="1200">
                          <a:solidFill>
                            <a:schemeClr val="dk1"/>
                          </a:solidFill>
                          <a:latin typeface="Arial"/>
                        </a:defRPr>
                      </a:lvl3pPr>
                      <a:lvl4pPr marL="1828754" algn="l" defTabSz="1219170" rtl="0" eaLnBrk="1" latinLnBrk="0" hangingPunct="1">
                        <a:defRPr sz="2400" kern="1200">
                          <a:solidFill>
                            <a:schemeClr val="dk1"/>
                          </a:solidFill>
                          <a:latin typeface="Arial"/>
                        </a:defRPr>
                      </a:lvl4pPr>
                      <a:lvl5pPr marL="2438339" algn="l" defTabSz="1219170" rtl="0" eaLnBrk="1" latinLnBrk="0" hangingPunct="1">
                        <a:defRPr sz="2400" kern="1200">
                          <a:solidFill>
                            <a:schemeClr val="dk1"/>
                          </a:solidFill>
                          <a:latin typeface="Arial"/>
                        </a:defRPr>
                      </a:lvl5pPr>
                      <a:lvl6pPr marL="3047924" algn="l" defTabSz="1219170" rtl="0" eaLnBrk="1" latinLnBrk="0" hangingPunct="1">
                        <a:defRPr sz="2400" kern="1200">
                          <a:solidFill>
                            <a:schemeClr val="dk1"/>
                          </a:solidFill>
                          <a:latin typeface="Arial"/>
                        </a:defRPr>
                      </a:lvl6pPr>
                      <a:lvl7pPr marL="3657509" algn="l" defTabSz="1219170" rtl="0" eaLnBrk="1" latinLnBrk="0" hangingPunct="1">
                        <a:defRPr sz="2400" kern="1200">
                          <a:solidFill>
                            <a:schemeClr val="dk1"/>
                          </a:solidFill>
                          <a:latin typeface="Arial"/>
                        </a:defRPr>
                      </a:lvl7pPr>
                      <a:lvl8pPr marL="4267093" algn="l" defTabSz="1219170" rtl="0" eaLnBrk="1" latinLnBrk="0" hangingPunct="1">
                        <a:defRPr sz="2400" kern="1200">
                          <a:solidFill>
                            <a:schemeClr val="dk1"/>
                          </a:solidFill>
                          <a:latin typeface="Arial"/>
                        </a:defRPr>
                      </a:lvl8pPr>
                      <a:lvl9pPr marL="4876678" algn="l" defTabSz="1219170" rtl="0" eaLnBrk="1" latinLnBrk="0" hangingPunct="1">
                        <a:defRPr sz="2400" kern="1200">
                          <a:solidFill>
                            <a:schemeClr val="dk1"/>
                          </a:solidFill>
                          <a:latin typeface="Arial"/>
                        </a:defRPr>
                      </a:lvl9pPr>
                    </a:lstStyle>
                    <a:p>
                      <a:r>
                        <a:rPr lang="en-US" sz="1600" dirty="0">
                          <a:latin typeface="Gotham Book" panose="02000604040000020004" pitchFamily="50" charset="0"/>
                        </a:rPr>
                        <a:t>Is the child alternating</a:t>
                      </a:r>
                      <a:r>
                        <a:rPr lang="en-US" sz="1600" baseline="0" dirty="0">
                          <a:latin typeface="Gotham Book" panose="02000604040000020004" pitchFamily="50" charset="0"/>
                        </a:rPr>
                        <a:t> eye gaze to share enjoyment? Is s/he pointing, showing or giving?</a:t>
                      </a:r>
                      <a:endParaRPr lang="en-US" sz="1600" dirty="0">
                        <a:latin typeface="Gotham Book" panose="02000604040000020004" pitchFamily="50" charset="0"/>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BB0C2">
                        <a:tint val="20000"/>
                      </a:srgbClr>
                    </a:solidFill>
                  </a:tcPr>
                </a:tc>
                <a:extLst>
                  <a:ext uri="{0D108BD9-81ED-4DB2-BD59-A6C34878D82A}">
                    <a16:rowId xmlns:a16="http://schemas.microsoft.com/office/drawing/2014/main" val="10006"/>
                  </a:ext>
                </a:extLst>
              </a:tr>
              <a:tr h="389876">
                <a:tc>
                  <a:txBody>
                    <a:bodyPr/>
                    <a:lstStyle>
                      <a:lvl1pPr marL="0" algn="l" defTabSz="1219170" rtl="0" eaLnBrk="1" latinLnBrk="0" hangingPunct="1">
                        <a:defRPr sz="2400" kern="1200">
                          <a:solidFill>
                            <a:schemeClr val="dk1"/>
                          </a:solidFill>
                          <a:latin typeface="Arial"/>
                        </a:defRPr>
                      </a:lvl1pPr>
                      <a:lvl2pPr marL="609585" algn="l" defTabSz="1219170" rtl="0" eaLnBrk="1" latinLnBrk="0" hangingPunct="1">
                        <a:defRPr sz="2400" kern="1200">
                          <a:solidFill>
                            <a:schemeClr val="dk1"/>
                          </a:solidFill>
                          <a:latin typeface="Arial"/>
                        </a:defRPr>
                      </a:lvl2pPr>
                      <a:lvl3pPr marL="1219170" algn="l" defTabSz="1219170" rtl="0" eaLnBrk="1" latinLnBrk="0" hangingPunct="1">
                        <a:defRPr sz="2400" kern="1200">
                          <a:solidFill>
                            <a:schemeClr val="dk1"/>
                          </a:solidFill>
                          <a:latin typeface="Arial"/>
                        </a:defRPr>
                      </a:lvl3pPr>
                      <a:lvl4pPr marL="1828754" algn="l" defTabSz="1219170" rtl="0" eaLnBrk="1" latinLnBrk="0" hangingPunct="1">
                        <a:defRPr sz="2400" kern="1200">
                          <a:solidFill>
                            <a:schemeClr val="dk1"/>
                          </a:solidFill>
                          <a:latin typeface="Arial"/>
                        </a:defRPr>
                      </a:lvl4pPr>
                      <a:lvl5pPr marL="2438339" algn="l" defTabSz="1219170" rtl="0" eaLnBrk="1" latinLnBrk="0" hangingPunct="1">
                        <a:defRPr sz="2400" kern="1200">
                          <a:solidFill>
                            <a:schemeClr val="dk1"/>
                          </a:solidFill>
                          <a:latin typeface="Arial"/>
                        </a:defRPr>
                      </a:lvl5pPr>
                      <a:lvl6pPr marL="3047924" algn="l" defTabSz="1219170" rtl="0" eaLnBrk="1" latinLnBrk="0" hangingPunct="1">
                        <a:defRPr sz="2400" kern="1200">
                          <a:solidFill>
                            <a:schemeClr val="dk1"/>
                          </a:solidFill>
                          <a:latin typeface="Arial"/>
                        </a:defRPr>
                      </a:lvl6pPr>
                      <a:lvl7pPr marL="3657509" algn="l" defTabSz="1219170" rtl="0" eaLnBrk="1" latinLnBrk="0" hangingPunct="1">
                        <a:defRPr sz="2400" kern="1200">
                          <a:solidFill>
                            <a:schemeClr val="dk1"/>
                          </a:solidFill>
                          <a:latin typeface="Arial"/>
                        </a:defRPr>
                      </a:lvl7pPr>
                      <a:lvl8pPr marL="4267093" algn="l" defTabSz="1219170" rtl="0" eaLnBrk="1" latinLnBrk="0" hangingPunct="1">
                        <a:defRPr sz="2400" kern="1200">
                          <a:solidFill>
                            <a:schemeClr val="dk1"/>
                          </a:solidFill>
                          <a:latin typeface="Arial"/>
                        </a:defRPr>
                      </a:lvl8pPr>
                      <a:lvl9pPr marL="4876678" algn="l" defTabSz="1219170" rtl="0" eaLnBrk="1" latinLnBrk="0" hangingPunct="1">
                        <a:defRPr sz="2400" kern="1200">
                          <a:solidFill>
                            <a:schemeClr val="dk1"/>
                          </a:solidFill>
                          <a:latin typeface="Arial"/>
                        </a:defRPr>
                      </a:lvl9pPr>
                    </a:lstStyle>
                    <a:p>
                      <a:r>
                        <a:rPr lang="en-US" sz="1600" b="0" dirty="0">
                          <a:latin typeface="Gotham Book" panose="02000604040000020004" pitchFamily="50" charset="0"/>
                        </a:rPr>
                        <a:t>Imitation</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BB0C2">
                        <a:tint val="40000"/>
                      </a:srgbClr>
                    </a:solidFill>
                  </a:tcPr>
                </a:tc>
                <a:tc>
                  <a:txBody>
                    <a:bodyPr/>
                    <a:lstStyle>
                      <a:lvl1pPr marL="0" algn="l" defTabSz="1219170" rtl="0" eaLnBrk="1" latinLnBrk="0" hangingPunct="1">
                        <a:defRPr sz="2400" kern="1200">
                          <a:solidFill>
                            <a:schemeClr val="dk1"/>
                          </a:solidFill>
                          <a:latin typeface="Arial"/>
                        </a:defRPr>
                      </a:lvl1pPr>
                      <a:lvl2pPr marL="609585" algn="l" defTabSz="1219170" rtl="0" eaLnBrk="1" latinLnBrk="0" hangingPunct="1">
                        <a:defRPr sz="2400" kern="1200">
                          <a:solidFill>
                            <a:schemeClr val="dk1"/>
                          </a:solidFill>
                          <a:latin typeface="Arial"/>
                        </a:defRPr>
                      </a:lvl2pPr>
                      <a:lvl3pPr marL="1219170" algn="l" defTabSz="1219170" rtl="0" eaLnBrk="1" latinLnBrk="0" hangingPunct="1">
                        <a:defRPr sz="2400" kern="1200">
                          <a:solidFill>
                            <a:schemeClr val="dk1"/>
                          </a:solidFill>
                          <a:latin typeface="Arial"/>
                        </a:defRPr>
                      </a:lvl3pPr>
                      <a:lvl4pPr marL="1828754" algn="l" defTabSz="1219170" rtl="0" eaLnBrk="1" latinLnBrk="0" hangingPunct="1">
                        <a:defRPr sz="2400" kern="1200">
                          <a:solidFill>
                            <a:schemeClr val="dk1"/>
                          </a:solidFill>
                          <a:latin typeface="Arial"/>
                        </a:defRPr>
                      </a:lvl4pPr>
                      <a:lvl5pPr marL="2438339" algn="l" defTabSz="1219170" rtl="0" eaLnBrk="1" latinLnBrk="0" hangingPunct="1">
                        <a:defRPr sz="2400" kern="1200">
                          <a:solidFill>
                            <a:schemeClr val="dk1"/>
                          </a:solidFill>
                          <a:latin typeface="Arial"/>
                        </a:defRPr>
                      </a:lvl5pPr>
                      <a:lvl6pPr marL="3047924" algn="l" defTabSz="1219170" rtl="0" eaLnBrk="1" latinLnBrk="0" hangingPunct="1">
                        <a:defRPr sz="2400" kern="1200">
                          <a:solidFill>
                            <a:schemeClr val="dk1"/>
                          </a:solidFill>
                          <a:latin typeface="Arial"/>
                        </a:defRPr>
                      </a:lvl6pPr>
                      <a:lvl7pPr marL="3657509" algn="l" defTabSz="1219170" rtl="0" eaLnBrk="1" latinLnBrk="0" hangingPunct="1">
                        <a:defRPr sz="2400" kern="1200">
                          <a:solidFill>
                            <a:schemeClr val="dk1"/>
                          </a:solidFill>
                          <a:latin typeface="Arial"/>
                        </a:defRPr>
                      </a:lvl7pPr>
                      <a:lvl8pPr marL="4267093" algn="l" defTabSz="1219170" rtl="0" eaLnBrk="1" latinLnBrk="0" hangingPunct="1">
                        <a:defRPr sz="2400" kern="1200">
                          <a:solidFill>
                            <a:schemeClr val="dk1"/>
                          </a:solidFill>
                          <a:latin typeface="Arial"/>
                        </a:defRPr>
                      </a:lvl8pPr>
                      <a:lvl9pPr marL="4876678" algn="l" defTabSz="1219170" rtl="0" eaLnBrk="1" latinLnBrk="0" hangingPunct="1">
                        <a:defRPr sz="2400" kern="1200">
                          <a:solidFill>
                            <a:schemeClr val="dk1"/>
                          </a:solidFill>
                          <a:latin typeface="Arial"/>
                        </a:defRPr>
                      </a:lvl9pPr>
                    </a:lstStyle>
                    <a:p>
                      <a:r>
                        <a:rPr lang="en-US" sz="1600" dirty="0">
                          <a:latin typeface="Gotham Book" panose="02000604040000020004" pitchFamily="50" charset="0"/>
                        </a:rPr>
                        <a:t>Is</a:t>
                      </a:r>
                      <a:r>
                        <a:rPr lang="en-US" sz="1600" baseline="0" dirty="0">
                          <a:latin typeface="Gotham Book" panose="02000604040000020004" pitchFamily="50" charset="0"/>
                        </a:rPr>
                        <a:t> the child imitating actions or sounds/words?</a:t>
                      </a:r>
                      <a:endParaRPr lang="en-US" sz="1600" dirty="0">
                        <a:latin typeface="Gotham Book" panose="02000604040000020004" pitchFamily="50" charset="0"/>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BB0C2">
                        <a:tint val="40000"/>
                      </a:srgbClr>
                    </a:solidFill>
                  </a:tcPr>
                </a:tc>
                <a:extLst>
                  <a:ext uri="{0D108BD9-81ED-4DB2-BD59-A6C34878D82A}">
                    <a16:rowId xmlns:a16="http://schemas.microsoft.com/office/drawing/2014/main" val="10007"/>
                  </a:ext>
                </a:extLst>
              </a:tr>
              <a:tr h="608848">
                <a:tc>
                  <a:txBody>
                    <a:bodyPr/>
                    <a:lstStyle>
                      <a:lvl1pPr marL="0" algn="l" defTabSz="1219170" rtl="0" eaLnBrk="1" latinLnBrk="0" hangingPunct="1">
                        <a:defRPr sz="2400" kern="1200">
                          <a:solidFill>
                            <a:schemeClr val="dk1"/>
                          </a:solidFill>
                          <a:latin typeface="Arial"/>
                        </a:defRPr>
                      </a:lvl1pPr>
                      <a:lvl2pPr marL="609585" algn="l" defTabSz="1219170" rtl="0" eaLnBrk="1" latinLnBrk="0" hangingPunct="1">
                        <a:defRPr sz="2400" kern="1200">
                          <a:solidFill>
                            <a:schemeClr val="dk1"/>
                          </a:solidFill>
                          <a:latin typeface="Arial"/>
                        </a:defRPr>
                      </a:lvl2pPr>
                      <a:lvl3pPr marL="1219170" algn="l" defTabSz="1219170" rtl="0" eaLnBrk="1" latinLnBrk="0" hangingPunct="1">
                        <a:defRPr sz="2400" kern="1200">
                          <a:solidFill>
                            <a:schemeClr val="dk1"/>
                          </a:solidFill>
                          <a:latin typeface="Arial"/>
                        </a:defRPr>
                      </a:lvl3pPr>
                      <a:lvl4pPr marL="1828754" algn="l" defTabSz="1219170" rtl="0" eaLnBrk="1" latinLnBrk="0" hangingPunct="1">
                        <a:defRPr sz="2400" kern="1200">
                          <a:solidFill>
                            <a:schemeClr val="dk1"/>
                          </a:solidFill>
                          <a:latin typeface="Arial"/>
                        </a:defRPr>
                      </a:lvl4pPr>
                      <a:lvl5pPr marL="2438339" algn="l" defTabSz="1219170" rtl="0" eaLnBrk="1" latinLnBrk="0" hangingPunct="1">
                        <a:defRPr sz="2400" kern="1200">
                          <a:solidFill>
                            <a:schemeClr val="dk1"/>
                          </a:solidFill>
                          <a:latin typeface="Arial"/>
                        </a:defRPr>
                      </a:lvl5pPr>
                      <a:lvl6pPr marL="3047924" algn="l" defTabSz="1219170" rtl="0" eaLnBrk="1" latinLnBrk="0" hangingPunct="1">
                        <a:defRPr sz="2400" kern="1200">
                          <a:solidFill>
                            <a:schemeClr val="dk1"/>
                          </a:solidFill>
                          <a:latin typeface="Arial"/>
                        </a:defRPr>
                      </a:lvl6pPr>
                      <a:lvl7pPr marL="3657509" algn="l" defTabSz="1219170" rtl="0" eaLnBrk="1" latinLnBrk="0" hangingPunct="1">
                        <a:defRPr sz="2400" kern="1200">
                          <a:solidFill>
                            <a:schemeClr val="dk1"/>
                          </a:solidFill>
                          <a:latin typeface="Arial"/>
                        </a:defRPr>
                      </a:lvl7pPr>
                      <a:lvl8pPr marL="4267093" algn="l" defTabSz="1219170" rtl="0" eaLnBrk="1" latinLnBrk="0" hangingPunct="1">
                        <a:defRPr sz="2400" kern="1200">
                          <a:solidFill>
                            <a:schemeClr val="dk1"/>
                          </a:solidFill>
                          <a:latin typeface="Arial"/>
                        </a:defRPr>
                      </a:lvl8pPr>
                      <a:lvl9pPr marL="4876678" algn="l" defTabSz="1219170" rtl="0" eaLnBrk="1" latinLnBrk="0" hangingPunct="1">
                        <a:defRPr sz="2400" kern="1200">
                          <a:solidFill>
                            <a:schemeClr val="dk1"/>
                          </a:solidFill>
                          <a:latin typeface="Arial"/>
                        </a:defRPr>
                      </a:lvl9pPr>
                    </a:lstStyle>
                    <a:p>
                      <a:r>
                        <a:rPr lang="en-US" sz="1600" b="0" dirty="0">
                          <a:latin typeface="Gotham Book" panose="02000604040000020004" pitchFamily="50" charset="0"/>
                        </a:rPr>
                        <a:t>Initiation</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BB0C2">
                        <a:tint val="20000"/>
                      </a:srgbClr>
                    </a:solidFill>
                  </a:tcPr>
                </a:tc>
                <a:tc>
                  <a:txBody>
                    <a:bodyPr/>
                    <a:lstStyle>
                      <a:lvl1pPr marL="0" algn="l" defTabSz="1219170" rtl="0" eaLnBrk="1" latinLnBrk="0" hangingPunct="1">
                        <a:defRPr sz="2400" kern="1200">
                          <a:solidFill>
                            <a:schemeClr val="dk1"/>
                          </a:solidFill>
                          <a:latin typeface="Arial"/>
                        </a:defRPr>
                      </a:lvl1pPr>
                      <a:lvl2pPr marL="609585" algn="l" defTabSz="1219170" rtl="0" eaLnBrk="1" latinLnBrk="0" hangingPunct="1">
                        <a:defRPr sz="2400" kern="1200">
                          <a:solidFill>
                            <a:schemeClr val="dk1"/>
                          </a:solidFill>
                          <a:latin typeface="Arial"/>
                        </a:defRPr>
                      </a:lvl2pPr>
                      <a:lvl3pPr marL="1219170" algn="l" defTabSz="1219170" rtl="0" eaLnBrk="1" latinLnBrk="0" hangingPunct="1">
                        <a:defRPr sz="2400" kern="1200">
                          <a:solidFill>
                            <a:schemeClr val="dk1"/>
                          </a:solidFill>
                          <a:latin typeface="Arial"/>
                        </a:defRPr>
                      </a:lvl3pPr>
                      <a:lvl4pPr marL="1828754" algn="l" defTabSz="1219170" rtl="0" eaLnBrk="1" latinLnBrk="0" hangingPunct="1">
                        <a:defRPr sz="2400" kern="1200">
                          <a:solidFill>
                            <a:schemeClr val="dk1"/>
                          </a:solidFill>
                          <a:latin typeface="Arial"/>
                        </a:defRPr>
                      </a:lvl4pPr>
                      <a:lvl5pPr marL="2438339" algn="l" defTabSz="1219170" rtl="0" eaLnBrk="1" latinLnBrk="0" hangingPunct="1">
                        <a:defRPr sz="2400" kern="1200">
                          <a:solidFill>
                            <a:schemeClr val="dk1"/>
                          </a:solidFill>
                          <a:latin typeface="Arial"/>
                        </a:defRPr>
                      </a:lvl5pPr>
                      <a:lvl6pPr marL="3047924" algn="l" defTabSz="1219170" rtl="0" eaLnBrk="1" latinLnBrk="0" hangingPunct="1">
                        <a:defRPr sz="2400" kern="1200">
                          <a:solidFill>
                            <a:schemeClr val="dk1"/>
                          </a:solidFill>
                          <a:latin typeface="Arial"/>
                        </a:defRPr>
                      </a:lvl6pPr>
                      <a:lvl7pPr marL="3657509" algn="l" defTabSz="1219170" rtl="0" eaLnBrk="1" latinLnBrk="0" hangingPunct="1">
                        <a:defRPr sz="2400" kern="1200">
                          <a:solidFill>
                            <a:schemeClr val="dk1"/>
                          </a:solidFill>
                          <a:latin typeface="Arial"/>
                        </a:defRPr>
                      </a:lvl7pPr>
                      <a:lvl8pPr marL="4267093" algn="l" defTabSz="1219170" rtl="0" eaLnBrk="1" latinLnBrk="0" hangingPunct="1">
                        <a:defRPr sz="2400" kern="1200">
                          <a:solidFill>
                            <a:schemeClr val="dk1"/>
                          </a:solidFill>
                          <a:latin typeface="Arial"/>
                        </a:defRPr>
                      </a:lvl8pPr>
                      <a:lvl9pPr marL="4876678" algn="l" defTabSz="1219170" rtl="0" eaLnBrk="1" latinLnBrk="0" hangingPunct="1">
                        <a:defRPr sz="2400" kern="1200">
                          <a:solidFill>
                            <a:schemeClr val="dk1"/>
                          </a:solidFill>
                          <a:latin typeface="Arial"/>
                        </a:defRPr>
                      </a:lvl9pPr>
                    </a:lstStyle>
                    <a:p>
                      <a:r>
                        <a:rPr lang="en-US" sz="1600" dirty="0">
                          <a:latin typeface="Gotham Book" panose="02000604040000020004" pitchFamily="50" charset="0"/>
                        </a:rPr>
                        <a:t>Is the child initiating communication, play, and interaction with me or does s/he only respond</a:t>
                      </a:r>
                      <a:r>
                        <a:rPr lang="en-US" sz="1600" baseline="0" dirty="0">
                          <a:latin typeface="Gotham Book" panose="02000604040000020004" pitchFamily="50" charset="0"/>
                        </a:rPr>
                        <a:t> when I initiate?</a:t>
                      </a:r>
                      <a:endParaRPr lang="en-US" sz="1600" dirty="0">
                        <a:latin typeface="Gotham Book" panose="02000604040000020004" pitchFamily="50" charset="0"/>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BB0C2">
                        <a:tint val="20000"/>
                      </a:srgbClr>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8509443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p:txBody>
          <a:bodyPr/>
          <a:lstStyle/>
          <a:p>
            <a:r>
              <a:rPr lang="en-US" sz="2800" dirty="0"/>
              <a:t>NDBI Programs</a:t>
            </a:r>
          </a:p>
        </p:txBody>
      </p:sp>
      <p:sp>
        <p:nvSpPr>
          <p:cNvPr id="13" name="Rectangle 12">
            <a:extLst>
              <a:ext uri="{FF2B5EF4-FFF2-40B4-BE49-F238E27FC236}">
                <a16:creationId xmlns:a16="http://schemas.microsoft.com/office/drawing/2014/main" id="{0AF82E13-BC83-4E22-B55B-E042FE9019E4}"/>
              </a:ext>
            </a:extLst>
          </p:cNvPr>
          <p:cNvSpPr/>
          <p:nvPr/>
        </p:nvSpPr>
        <p:spPr>
          <a:xfrm>
            <a:off x="616667" y="1479163"/>
            <a:ext cx="9927255" cy="4081117"/>
          </a:xfrm>
          <a:prstGeom prst="rect">
            <a:avLst/>
          </a:prstGeom>
        </p:spPr>
        <p:txBody>
          <a:bodyPr wrap="square">
            <a:spAutoFit/>
          </a:bodyPr>
          <a:lstStyle/>
          <a:p>
            <a:pPr marL="342900" lvl="0" indent="-342900" eaLnBrk="0" fontAlgn="base" hangingPunct="0">
              <a:lnSpc>
                <a:spcPct val="90000"/>
              </a:lnSpc>
              <a:spcBef>
                <a:spcPct val="20000"/>
              </a:spcBef>
              <a:spcAft>
                <a:spcPct val="0"/>
              </a:spcAft>
              <a:buFont typeface="Arial" panose="020B0604020202020204" pitchFamily="34" charset="0"/>
              <a:buChar char="•"/>
            </a:pPr>
            <a:r>
              <a:rPr lang="en-US" altLang="en-US" sz="2400" kern="0" dirty="0">
                <a:solidFill>
                  <a:srgbClr val="525353"/>
                </a:solidFill>
                <a:latin typeface="Gotham Book" panose="02000604040000020004" pitchFamily="50" charset="0"/>
              </a:rPr>
              <a:t>Skills still broken down and taught systematically</a:t>
            </a:r>
          </a:p>
          <a:p>
            <a:pPr marL="342900" lvl="0" indent="-342900" eaLnBrk="0" fontAlgn="base" hangingPunct="0">
              <a:lnSpc>
                <a:spcPct val="90000"/>
              </a:lnSpc>
              <a:spcBef>
                <a:spcPct val="20000"/>
              </a:spcBef>
              <a:spcAft>
                <a:spcPct val="0"/>
              </a:spcAft>
              <a:buFont typeface="Arial" panose="020B0604020202020204" pitchFamily="34" charset="0"/>
              <a:buChar char="•"/>
            </a:pPr>
            <a:endParaRPr lang="en-US" sz="2400" kern="0" dirty="0">
              <a:solidFill>
                <a:srgbClr val="525353"/>
              </a:solidFill>
              <a:latin typeface="Gotham Book" panose="02000604040000020004" pitchFamily="50" charset="0"/>
            </a:endParaRPr>
          </a:p>
          <a:p>
            <a:pPr marL="342900" lvl="0" indent="-342900" eaLnBrk="0" fontAlgn="base" hangingPunct="0">
              <a:lnSpc>
                <a:spcPct val="90000"/>
              </a:lnSpc>
              <a:spcBef>
                <a:spcPct val="20000"/>
              </a:spcBef>
              <a:spcAft>
                <a:spcPct val="0"/>
              </a:spcAft>
              <a:buFont typeface="Arial" panose="020B0604020202020204" pitchFamily="34" charset="0"/>
              <a:buChar char="•"/>
            </a:pPr>
            <a:r>
              <a:rPr lang="en-US" sz="2400" kern="0" dirty="0">
                <a:solidFill>
                  <a:srgbClr val="525353"/>
                </a:solidFill>
                <a:latin typeface="Gotham Book" panose="02000604040000020004" pitchFamily="50" charset="0"/>
              </a:rPr>
              <a:t>Teaching embedded in natural activities</a:t>
            </a:r>
          </a:p>
          <a:p>
            <a:pPr marL="342900" lvl="0" indent="-342900" eaLnBrk="0" fontAlgn="base" hangingPunct="0">
              <a:lnSpc>
                <a:spcPct val="90000"/>
              </a:lnSpc>
              <a:spcBef>
                <a:spcPct val="20000"/>
              </a:spcBef>
              <a:spcAft>
                <a:spcPct val="0"/>
              </a:spcAft>
              <a:buFont typeface="Arial" panose="020B0604020202020204" pitchFamily="34" charset="0"/>
              <a:buChar char="•"/>
            </a:pPr>
            <a:endParaRPr lang="en-US" sz="2400" kern="0" dirty="0">
              <a:solidFill>
                <a:srgbClr val="525353"/>
              </a:solidFill>
              <a:latin typeface="Gotham Book" panose="02000604040000020004" pitchFamily="50" charset="0"/>
            </a:endParaRPr>
          </a:p>
          <a:p>
            <a:pPr marL="342900" lvl="0" indent="-342900" eaLnBrk="0" fontAlgn="base" hangingPunct="0">
              <a:lnSpc>
                <a:spcPct val="90000"/>
              </a:lnSpc>
              <a:spcBef>
                <a:spcPct val="20000"/>
              </a:spcBef>
              <a:spcAft>
                <a:spcPct val="0"/>
              </a:spcAft>
              <a:buFont typeface="Arial" panose="020B0604020202020204" pitchFamily="34" charset="0"/>
              <a:buChar char="•"/>
            </a:pPr>
            <a:r>
              <a:rPr lang="en-US" sz="2400" kern="0" dirty="0">
                <a:solidFill>
                  <a:srgbClr val="525353"/>
                </a:solidFill>
                <a:latin typeface="Gotham Book" panose="02000604040000020004" pitchFamily="50" charset="0"/>
              </a:rPr>
              <a:t>Reinforcement is directly related to the task (natural)</a:t>
            </a:r>
          </a:p>
          <a:p>
            <a:pPr marL="342900" lvl="0" indent="-342900" eaLnBrk="0" fontAlgn="base" hangingPunct="0">
              <a:lnSpc>
                <a:spcPct val="90000"/>
              </a:lnSpc>
              <a:spcBef>
                <a:spcPct val="20000"/>
              </a:spcBef>
              <a:spcAft>
                <a:spcPct val="0"/>
              </a:spcAft>
              <a:buFont typeface="Arial" panose="020B0604020202020204" pitchFamily="34" charset="0"/>
              <a:buChar char="•"/>
            </a:pPr>
            <a:endParaRPr lang="en-US" altLang="en-US" sz="2400" kern="0" dirty="0">
              <a:solidFill>
                <a:srgbClr val="525353"/>
              </a:solidFill>
              <a:latin typeface="Gotham Book" panose="02000604040000020004" pitchFamily="50" charset="0"/>
            </a:endParaRPr>
          </a:p>
          <a:p>
            <a:pPr marL="342900" lvl="0" indent="-342900" eaLnBrk="0" fontAlgn="base" hangingPunct="0">
              <a:lnSpc>
                <a:spcPct val="90000"/>
              </a:lnSpc>
              <a:spcBef>
                <a:spcPct val="20000"/>
              </a:spcBef>
              <a:spcAft>
                <a:spcPct val="0"/>
              </a:spcAft>
              <a:buFont typeface="Arial" panose="020B0604020202020204" pitchFamily="34" charset="0"/>
              <a:buChar char="•"/>
            </a:pPr>
            <a:r>
              <a:rPr lang="en-US" altLang="en-US" sz="2400" kern="0" dirty="0">
                <a:solidFill>
                  <a:srgbClr val="525353"/>
                </a:solidFill>
                <a:latin typeface="Gotham Book" panose="02000604040000020004" pitchFamily="50" charset="0"/>
              </a:rPr>
              <a:t>Incorporates developmental perspective: Intervention is…</a:t>
            </a:r>
          </a:p>
          <a:p>
            <a:pPr marL="742950" lvl="1" indent="-285750" eaLnBrk="0" fontAlgn="base" hangingPunct="0">
              <a:lnSpc>
                <a:spcPct val="90000"/>
              </a:lnSpc>
              <a:spcBef>
                <a:spcPct val="20000"/>
              </a:spcBef>
              <a:spcAft>
                <a:spcPct val="0"/>
              </a:spcAft>
              <a:buFontTx/>
              <a:buChar char="•"/>
            </a:pPr>
            <a:r>
              <a:rPr lang="en-US" altLang="en-US" sz="2400" kern="0" dirty="0">
                <a:solidFill>
                  <a:srgbClr val="525353"/>
                </a:solidFill>
                <a:latin typeface="Gotham Book" panose="02000604040000020004" pitchFamily="50" charset="0"/>
              </a:rPr>
              <a:t>Play based</a:t>
            </a:r>
          </a:p>
          <a:p>
            <a:pPr marL="742950" lvl="1" indent="-285750" eaLnBrk="0" fontAlgn="base" hangingPunct="0">
              <a:lnSpc>
                <a:spcPct val="90000"/>
              </a:lnSpc>
              <a:spcBef>
                <a:spcPct val="20000"/>
              </a:spcBef>
              <a:spcAft>
                <a:spcPct val="0"/>
              </a:spcAft>
              <a:buFontTx/>
              <a:buChar char="•"/>
            </a:pPr>
            <a:r>
              <a:rPr lang="en-US" altLang="en-US" sz="2400" kern="0" dirty="0">
                <a:solidFill>
                  <a:srgbClr val="525353"/>
                </a:solidFill>
                <a:latin typeface="Gotham Book" panose="02000604040000020004" pitchFamily="50" charset="0"/>
              </a:rPr>
              <a:t>Within daily routines in natural environment</a:t>
            </a:r>
          </a:p>
          <a:p>
            <a:pPr marL="742950" lvl="1" indent="-285750" eaLnBrk="0" fontAlgn="base" hangingPunct="0">
              <a:lnSpc>
                <a:spcPct val="90000"/>
              </a:lnSpc>
              <a:spcBef>
                <a:spcPct val="20000"/>
              </a:spcBef>
              <a:spcAft>
                <a:spcPct val="0"/>
              </a:spcAft>
              <a:buFontTx/>
              <a:buChar char="•"/>
            </a:pPr>
            <a:r>
              <a:rPr lang="en-US" altLang="en-US" sz="2400" kern="0" dirty="0">
                <a:solidFill>
                  <a:srgbClr val="525353"/>
                </a:solidFill>
                <a:latin typeface="Gotham Book" panose="02000604040000020004" pitchFamily="50" charset="0"/>
              </a:rPr>
              <a:t>Child driven</a:t>
            </a:r>
          </a:p>
        </p:txBody>
      </p:sp>
    </p:spTree>
    <p:extLst>
      <p:ext uri="{BB962C8B-B14F-4D97-AF65-F5344CB8AC3E}">
        <p14:creationId xmlns:p14="http://schemas.microsoft.com/office/powerpoint/2010/main" val="41834329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p:txBody>
          <a:bodyPr/>
          <a:lstStyle/>
          <a:p>
            <a:r>
              <a:rPr lang="en-US" sz="2800" dirty="0"/>
              <a:t>Embedding Teaching Trials</a:t>
            </a:r>
          </a:p>
        </p:txBody>
      </p:sp>
      <p:sp>
        <p:nvSpPr>
          <p:cNvPr id="13" name="Rectangle 12">
            <a:extLst>
              <a:ext uri="{FF2B5EF4-FFF2-40B4-BE49-F238E27FC236}">
                <a16:creationId xmlns:a16="http://schemas.microsoft.com/office/drawing/2014/main" id="{0AF82E13-BC83-4E22-B55B-E042FE9019E4}"/>
              </a:ext>
            </a:extLst>
          </p:cNvPr>
          <p:cNvSpPr/>
          <p:nvPr/>
        </p:nvSpPr>
        <p:spPr>
          <a:xfrm>
            <a:off x="616666" y="1479163"/>
            <a:ext cx="11163656" cy="3268587"/>
          </a:xfrm>
          <a:prstGeom prst="rect">
            <a:avLst/>
          </a:prstGeom>
        </p:spPr>
        <p:txBody>
          <a:bodyPr wrap="square">
            <a:spAutoFit/>
          </a:bodyPr>
          <a:lstStyle/>
          <a:p>
            <a:pPr marL="342900" lvl="0" indent="-342900" eaLnBrk="0" fontAlgn="base" hangingPunct="0">
              <a:lnSpc>
                <a:spcPct val="90000"/>
              </a:lnSpc>
              <a:spcBef>
                <a:spcPct val="20000"/>
              </a:spcBef>
              <a:spcAft>
                <a:spcPct val="0"/>
              </a:spcAft>
              <a:buFont typeface="Arial" panose="020B0604020202020204" pitchFamily="34" charset="0"/>
              <a:buChar char="•"/>
            </a:pPr>
            <a:r>
              <a:rPr lang="en-US" altLang="en-US" sz="2400" kern="0" dirty="0">
                <a:solidFill>
                  <a:srgbClr val="525353"/>
                </a:solidFill>
                <a:latin typeface="Gotham Book" panose="02000604040000020004" pitchFamily="50" charset="0"/>
              </a:rPr>
              <a:t>Role of adults in the natural environment</a:t>
            </a:r>
          </a:p>
          <a:p>
            <a:pPr marL="342900" lvl="0" indent="-342900" eaLnBrk="0" fontAlgn="base" hangingPunct="0">
              <a:lnSpc>
                <a:spcPct val="90000"/>
              </a:lnSpc>
              <a:spcBef>
                <a:spcPct val="20000"/>
              </a:spcBef>
              <a:spcAft>
                <a:spcPct val="0"/>
              </a:spcAft>
              <a:buFont typeface="Arial" panose="020B0604020202020204" pitchFamily="34" charset="0"/>
              <a:buChar char="•"/>
            </a:pPr>
            <a:endParaRPr lang="en-US" altLang="en-US" sz="2400" kern="0" dirty="0">
              <a:solidFill>
                <a:srgbClr val="525353"/>
              </a:solidFill>
              <a:latin typeface="Gotham Book" panose="02000604040000020004" pitchFamily="50" charset="0"/>
            </a:endParaRPr>
          </a:p>
          <a:p>
            <a:pPr marL="342900" lvl="0" indent="-342900" eaLnBrk="0" fontAlgn="base" hangingPunct="0">
              <a:lnSpc>
                <a:spcPct val="90000"/>
              </a:lnSpc>
              <a:spcBef>
                <a:spcPct val="20000"/>
              </a:spcBef>
              <a:spcAft>
                <a:spcPct val="0"/>
              </a:spcAft>
              <a:buFont typeface="Arial" panose="020B0604020202020204" pitchFamily="34" charset="0"/>
              <a:buChar char="•"/>
            </a:pPr>
            <a:r>
              <a:rPr lang="en-US" altLang="en-US" sz="2400" kern="0" dirty="0">
                <a:solidFill>
                  <a:srgbClr val="525353"/>
                </a:solidFill>
                <a:latin typeface="Gotham Book" panose="02000604040000020004" pitchFamily="50" charset="0"/>
              </a:rPr>
              <a:t>Incorporate behavioral teaching principles across settings</a:t>
            </a:r>
          </a:p>
          <a:p>
            <a:pPr marL="800100" lvl="1" indent="-342900" eaLnBrk="0" fontAlgn="base" hangingPunct="0">
              <a:lnSpc>
                <a:spcPct val="90000"/>
              </a:lnSpc>
              <a:spcBef>
                <a:spcPct val="20000"/>
              </a:spcBef>
              <a:spcAft>
                <a:spcPct val="0"/>
              </a:spcAft>
              <a:buFont typeface="Arial" panose="020B0604020202020204" pitchFamily="34" charset="0"/>
              <a:buChar char="•"/>
            </a:pPr>
            <a:r>
              <a:rPr lang="en-US" altLang="en-US" sz="2400" kern="0" dirty="0">
                <a:solidFill>
                  <a:srgbClr val="525353"/>
                </a:solidFill>
                <a:latin typeface="Gotham Book" panose="02000604040000020004" pitchFamily="50" charset="0"/>
              </a:rPr>
              <a:t>Daily routines</a:t>
            </a:r>
          </a:p>
          <a:p>
            <a:pPr marL="800100" lvl="1" indent="-342900" eaLnBrk="0" fontAlgn="base" hangingPunct="0">
              <a:lnSpc>
                <a:spcPct val="90000"/>
              </a:lnSpc>
              <a:spcBef>
                <a:spcPct val="20000"/>
              </a:spcBef>
              <a:spcAft>
                <a:spcPct val="0"/>
              </a:spcAft>
              <a:buFont typeface="Arial" panose="020B0604020202020204" pitchFamily="34" charset="0"/>
              <a:buChar char="•"/>
            </a:pPr>
            <a:r>
              <a:rPr lang="en-US" altLang="en-US" sz="2400" kern="0" dirty="0">
                <a:solidFill>
                  <a:srgbClr val="525353"/>
                </a:solidFill>
                <a:latin typeface="Gotham Book" panose="02000604040000020004" pitchFamily="50" charset="0"/>
              </a:rPr>
              <a:t>Natural adult-child interactions</a:t>
            </a:r>
          </a:p>
          <a:p>
            <a:pPr marL="800100" lvl="1" indent="-342900" eaLnBrk="0" fontAlgn="base" hangingPunct="0">
              <a:lnSpc>
                <a:spcPct val="90000"/>
              </a:lnSpc>
              <a:spcBef>
                <a:spcPct val="20000"/>
              </a:spcBef>
              <a:spcAft>
                <a:spcPct val="0"/>
              </a:spcAft>
              <a:buFont typeface="Arial" panose="020B0604020202020204" pitchFamily="34" charset="0"/>
              <a:buChar char="•"/>
            </a:pPr>
            <a:r>
              <a:rPr lang="en-US" altLang="en-US" sz="2400" kern="0" dirty="0">
                <a:solidFill>
                  <a:srgbClr val="525353"/>
                </a:solidFill>
                <a:latin typeface="Gotham Book" panose="02000604040000020004" pitchFamily="50" charset="0"/>
              </a:rPr>
              <a:t>Play interactions</a:t>
            </a:r>
          </a:p>
          <a:p>
            <a:pPr marL="342900" lvl="0" indent="-342900" eaLnBrk="0" fontAlgn="base" hangingPunct="0">
              <a:lnSpc>
                <a:spcPct val="90000"/>
              </a:lnSpc>
              <a:spcBef>
                <a:spcPct val="20000"/>
              </a:spcBef>
              <a:spcAft>
                <a:spcPct val="0"/>
              </a:spcAft>
              <a:buFont typeface="Arial" panose="020B0604020202020204" pitchFamily="34" charset="0"/>
              <a:buChar char="•"/>
            </a:pPr>
            <a:endParaRPr lang="en-US" altLang="en-US" sz="2400" kern="0" dirty="0">
              <a:solidFill>
                <a:srgbClr val="525353"/>
              </a:solidFill>
              <a:latin typeface="Gotham Book" panose="02000604040000020004" pitchFamily="50" charset="0"/>
            </a:endParaRPr>
          </a:p>
          <a:p>
            <a:pPr marL="342900" lvl="0" indent="-342900" eaLnBrk="0" fontAlgn="base" hangingPunct="0">
              <a:lnSpc>
                <a:spcPct val="90000"/>
              </a:lnSpc>
              <a:spcBef>
                <a:spcPct val="20000"/>
              </a:spcBef>
              <a:spcAft>
                <a:spcPct val="0"/>
              </a:spcAft>
              <a:buFont typeface="Arial" panose="020B0604020202020204" pitchFamily="34" charset="0"/>
              <a:buChar char="•"/>
            </a:pPr>
            <a:r>
              <a:rPr lang="en-US" altLang="en-US" sz="2400" kern="0" dirty="0">
                <a:solidFill>
                  <a:srgbClr val="525353"/>
                </a:solidFill>
                <a:latin typeface="Gotham Book" panose="02000604040000020004" pitchFamily="50" charset="0"/>
              </a:rPr>
              <a:t>Embed teaching trials (A-B-C) during natural adult-child interactions</a:t>
            </a:r>
          </a:p>
        </p:txBody>
      </p:sp>
    </p:spTree>
    <p:extLst>
      <p:ext uri="{BB962C8B-B14F-4D97-AF65-F5344CB8AC3E}">
        <p14:creationId xmlns:p14="http://schemas.microsoft.com/office/powerpoint/2010/main" val="42100663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p:txBody>
          <a:bodyPr/>
          <a:lstStyle/>
          <a:p>
            <a:r>
              <a:rPr lang="en-US" sz="2800" dirty="0"/>
              <a:t>Creating Opportunities for Learning</a:t>
            </a:r>
          </a:p>
        </p:txBody>
      </p:sp>
      <p:sp>
        <p:nvSpPr>
          <p:cNvPr id="13" name="Rectangle 12">
            <a:extLst>
              <a:ext uri="{FF2B5EF4-FFF2-40B4-BE49-F238E27FC236}">
                <a16:creationId xmlns:a16="http://schemas.microsoft.com/office/drawing/2014/main" id="{0AF82E13-BC83-4E22-B55B-E042FE9019E4}"/>
              </a:ext>
            </a:extLst>
          </p:cNvPr>
          <p:cNvSpPr/>
          <p:nvPr/>
        </p:nvSpPr>
        <p:spPr>
          <a:xfrm>
            <a:off x="616667" y="1479163"/>
            <a:ext cx="9927255" cy="4081117"/>
          </a:xfrm>
          <a:prstGeom prst="rect">
            <a:avLst/>
          </a:prstGeom>
        </p:spPr>
        <p:txBody>
          <a:bodyPr wrap="square">
            <a:spAutoFit/>
          </a:bodyPr>
          <a:lstStyle/>
          <a:p>
            <a:pPr lvl="0" indent="-342900" eaLnBrk="0" fontAlgn="base" hangingPunct="0">
              <a:lnSpc>
                <a:spcPct val="90000"/>
              </a:lnSpc>
              <a:spcAft>
                <a:spcPct val="0"/>
              </a:spcAft>
            </a:pPr>
            <a:r>
              <a:rPr lang="en-US" altLang="en-US" sz="2400" kern="0" dirty="0">
                <a:solidFill>
                  <a:srgbClr val="525353"/>
                </a:solidFill>
                <a:latin typeface="Gotham Medium" panose="02000604030000020004" pitchFamily="50" charset="0"/>
              </a:rPr>
              <a:t>Opportunity: </a:t>
            </a:r>
            <a:r>
              <a:rPr lang="en-US" altLang="en-US" sz="2400" kern="0" dirty="0">
                <a:solidFill>
                  <a:srgbClr val="525353"/>
                </a:solidFill>
                <a:latin typeface="Gotham Book" panose="02000604040000020004" pitchFamily="50" charset="0"/>
              </a:rPr>
              <a:t>Any question/offer/instruction or circumstance that the adult creates or provides to the child where the child is expected to respond with a specific behavior being targeted</a:t>
            </a:r>
          </a:p>
          <a:p>
            <a:pPr lvl="0" indent="-342900" eaLnBrk="0" fontAlgn="base" hangingPunct="0">
              <a:lnSpc>
                <a:spcPct val="90000"/>
              </a:lnSpc>
              <a:spcAft>
                <a:spcPct val="0"/>
              </a:spcAft>
            </a:pPr>
            <a:endParaRPr lang="en-US" altLang="en-US" sz="2400" kern="0" dirty="0">
              <a:solidFill>
                <a:srgbClr val="525353"/>
              </a:solidFill>
              <a:latin typeface="Gotham Book" panose="02000604040000020004" pitchFamily="50" charset="0"/>
            </a:endParaRPr>
          </a:p>
          <a:p>
            <a:pPr lvl="0" indent="-342900" eaLnBrk="0" fontAlgn="base" hangingPunct="0">
              <a:lnSpc>
                <a:spcPct val="90000"/>
              </a:lnSpc>
              <a:spcAft>
                <a:spcPct val="0"/>
              </a:spcAft>
            </a:pPr>
            <a:r>
              <a:rPr lang="en-US" altLang="en-US" sz="2400" kern="0" dirty="0">
                <a:solidFill>
                  <a:srgbClr val="525353"/>
                </a:solidFill>
                <a:latin typeface="Gotham Medium" panose="02000604030000020004" pitchFamily="50" charset="0"/>
              </a:rPr>
              <a:t>Goal: </a:t>
            </a:r>
            <a:r>
              <a:rPr lang="en-US" altLang="en-US" sz="2400" kern="0" dirty="0">
                <a:solidFill>
                  <a:srgbClr val="525353"/>
                </a:solidFill>
                <a:latin typeface="Gotham Book" panose="02000604040000020004" pitchFamily="50" charset="0"/>
              </a:rPr>
              <a:t>To provide as many behaviorally-based learning opportunities as possible during the child’s natural interactions, activities, and routines</a:t>
            </a:r>
          </a:p>
          <a:p>
            <a:pPr lvl="0" indent="-342900" eaLnBrk="0" fontAlgn="base" hangingPunct="0">
              <a:lnSpc>
                <a:spcPct val="90000"/>
              </a:lnSpc>
              <a:spcAft>
                <a:spcPct val="0"/>
              </a:spcAft>
            </a:pPr>
            <a:endParaRPr lang="en-US" altLang="en-US" sz="2400" kern="0" dirty="0">
              <a:solidFill>
                <a:srgbClr val="525353"/>
              </a:solidFill>
              <a:latin typeface="Gotham Book" panose="02000604040000020004" pitchFamily="50" charset="0"/>
            </a:endParaRPr>
          </a:p>
          <a:p>
            <a:pPr lvl="0" indent="-342900" eaLnBrk="0" fontAlgn="base" hangingPunct="0">
              <a:lnSpc>
                <a:spcPct val="90000"/>
              </a:lnSpc>
              <a:spcAft>
                <a:spcPct val="0"/>
              </a:spcAft>
            </a:pPr>
            <a:endParaRPr lang="en-US" altLang="en-US" sz="2400" kern="0" dirty="0">
              <a:solidFill>
                <a:srgbClr val="525353"/>
              </a:solidFill>
              <a:latin typeface="Gotham Book" panose="02000604040000020004" pitchFamily="50" charset="0"/>
            </a:endParaRPr>
          </a:p>
          <a:p>
            <a:pPr lvl="0" indent="-342900" eaLnBrk="0" fontAlgn="base" hangingPunct="0">
              <a:lnSpc>
                <a:spcPct val="90000"/>
              </a:lnSpc>
              <a:spcAft>
                <a:spcPct val="0"/>
              </a:spcAft>
              <a:buFont typeface="Arial" panose="020B0604020202020204" pitchFamily="34" charset="0"/>
              <a:buChar char="•"/>
            </a:pPr>
            <a:r>
              <a:rPr lang="en-US" altLang="en-US" sz="2400" kern="0" dirty="0">
                <a:solidFill>
                  <a:srgbClr val="525353"/>
                </a:solidFill>
                <a:latin typeface="Gotham Book" panose="02000604040000020004" pitchFamily="50" charset="0"/>
              </a:rPr>
              <a:t>These strategies can be used to teach any behavior/goal</a:t>
            </a:r>
          </a:p>
          <a:p>
            <a:pPr lvl="0" indent="-342900" eaLnBrk="0" fontAlgn="base" hangingPunct="0">
              <a:lnSpc>
                <a:spcPct val="90000"/>
              </a:lnSpc>
              <a:spcAft>
                <a:spcPct val="0"/>
              </a:spcAft>
              <a:buFont typeface="Arial" panose="020B0604020202020204" pitchFamily="34" charset="0"/>
              <a:buChar char="•"/>
            </a:pPr>
            <a:endParaRPr lang="en-US" altLang="en-US" sz="2400" kern="0" dirty="0">
              <a:solidFill>
                <a:srgbClr val="525353"/>
              </a:solidFill>
              <a:latin typeface="Gotham Book" panose="02000604040000020004" pitchFamily="50" charset="0"/>
            </a:endParaRPr>
          </a:p>
          <a:p>
            <a:pPr lvl="0" indent="-342900" eaLnBrk="0" fontAlgn="base" hangingPunct="0">
              <a:lnSpc>
                <a:spcPct val="90000"/>
              </a:lnSpc>
              <a:spcAft>
                <a:spcPct val="0"/>
              </a:spcAft>
              <a:buFont typeface="Arial" panose="020B0604020202020204" pitchFamily="34" charset="0"/>
              <a:buChar char="•"/>
            </a:pPr>
            <a:r>
              <a:rPr lang="en-US" altLang="en-US" sz="2400" kern="0" dirty="0">
                <a:solidFill>
                  <a:srgbClr val="525353"/>
                </a:solidFill>
                <a:latin typeface="Gotham Book" panose="02000604040000020004" pitchFamily="50" charset="0"/>
              </a:rPr>
              <a:t>Developmental strategies simultaneously embedded</a:t>
            </a:r>
          </a:p>
        </p:txBody>
      </p:sp>
    </p:spTree>
    <p:extLst>
      <p:ext uri="{BB962C8B-B14F-4D97-AF65-F5344CB8AC3E}">
        <p14:creationId xmlns:p14="http://schemas.microsoft.com/office/powerpoint/2010/main" val="38827305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E49ACD7-AD56-9446-8FC6-5B52189FBD58}"/>
              </a:ext>
            </a:extLst>
          </p:cNvPr>
          <p:cNvSpPr>
            <a:spLocks noGrp="1"/>
          </p:cNvSpPr>
          <p:nvPr>
            <p:ph sz="quarter" idx="12"/>
          </p:nvPr>
        </p:nvSpPr>
        <p:spPr>
          <a:xfrm>
            <a:off x="628242" y="500987"/>
            <a:ext cx="10541328" cy="609600"/>
          </a:xfrm>
        </p:spPr>
        <p:txBody>
          <a:bodyPr/>
          <a:lstStyle/>
          <a:p>
            <a:r>
              <a:rPr lang="en-US" dirty="0"/>
              <a:t>Shared Control in Learning Opportunities</a:t>
            </a:r>
          </a:p>
        </p:txBody>
      </p:sp>
      <p:sp>
        <p:nvSpPr>
          <p:cNvPr id="5" name="Content Placeholder 2"/>
          <p:cNvSpPr txBox="1">
            <a:spLocks/>
          </p:cNvSpPr>
          <p:nvPr/>
        </p:nvSpPr>
        <p:spPr>
          <a:xfrm>
            <a:off x="451797" y="1621681"/>
            <a:ext cx="11029615" cy="410124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chemeClr val="accent1"/>
              </a:buClr>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Clr>
                <a:schemeClr val="accent1"/>
              </a:buClr>
              <a:buFont typeface="Arial" pitchFamily="34" charset="0"/>
              <a:buChar char="•"/>
              <a:defRPr sz="2000" b="0" i="0" u="none" kern="1200">
                <a:solidFill>
                  <a:schemeClr val="tx1"/>
                </a:solidFill>
                <a:latin typeface="+mn-lt"/>
                <a:ea typeface="+mn-ea"/>
                <a:cs typeface="+mn-cs"/>
              </a:defRPr>
            </a:lvl2pPr>
            <a:lvl3pPr marL="1143000" indent="-22860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n-US" dirty="0">
              <a:latin typeface="Gotham Book" panose="02000604040000020004" pitchFamily="50" charset="0"/>
              <a:cs typeface="Arial" panose="020B0604020202020204" pitchFamily="34" charset="0"/>
            </a:endParaRPr>
          </a:p>
        </p:txBody>
      </p:sp>
      <p:sp>
        <p:nvSpPr>
          <p:cNvPr id="4" name="Oval 8">
            <a:extLst>
              <a:ext uri="{FF2B5EF4-FFF2-40B4-BE49-F238E27FC236}">
                <a16:creationId xmlns:a16="http://schemas.microsoft.com/office/drawing/2014/main" id="{51131BCE-E0F8-4C3E-AAB4-4EB39673C243}"/>
              </a:ext>
            </a:extLst>
          </p:cNvPr>
          <p:cNvSpPr>
            <a:spLocks noChangeArrowheads="1"/>
          </p:cNvSpPr>
          <p:nvPr/>
        </p:nvSpPr>
        <p:spPr bwMode="auto">
          <a:xfrm>
            <a:off x="2673046" y="2447309"/>
            <a:ext cx="1676400" cy="1676400"/>
          </a:xfrm>
          <a:prstGeom prst="ellipse">
            <a:avLst/>
          </a:prstGeom>
          <a:solidFill>
            <a:srgbClr val="FFF3B5"/>
          </a:solidFill>
          <a:ln w="9525">
            <a:solidFill>
              <a:schemeClr val="tx1"/>
            </a:solidFill>
            <a:round/>
            <a:headEnd/>
            <a:tailEnd/>
          </a:ln>
        </p:spPr>
        <p:txBody>
          <a:bodyPr wrap="none" anchor="ctr"/>
          <a:lstStyle/>
          <a:p>
            <a:pPr algn="ctr"/>
            <a:r>
              <a:rPr lang="en-US" sz="5400" dirty="0">
                <a:latin typeface="Gotham Bold" pitchFamily="50" charset="0"/>
                <a:ea typeface="ＭＳ Ｐゴシック" pitchFamily="-105" charset="-128"/>
              </a:rPr>
              <a:t>A</a:t>
            </a:r>
          </a:p>
        </p:txBody>
      </p:sp>
      <p:sp>
        <p:nvSpPr>
          <p:cNvPr id="6" name="Oval 9">
            <a:extLst>
              <a:ext uri="{FF2B5EF4-FFF2-40B4-BE49-F238E27FC236}">
                <a16:creationId xmlns:a16="http://schemas.microsoft.com/office/drawing/2014/main" id="{97B589E3-B316-46FE-8A43-8B027DB85709}"/>
              </a:ext>
            </a:extLst>
          </p:cNvPr>
          <p:cNvSpPr>
            <a:spLocks noChangeArrowheads="1"/>
          </p:cNvSpPr>
          <p:nvPr/>
        </p:nvSpPr>
        <p:spPr bwMode="auto">
          <a:xfrm>
            <a:off x="5883606" y="2523509"/>
            <a:ext cx="1676400" cy="1600200"/>
          </a:xfrm>
          <a:prstGeom prst="ellipse">
            <a:avLst/>
          </a:prstGeom>
          <a:solidFill>
            <a:srgbClr val="FF7C80"/>
          </a:solidFill>
          <a:ln w="9525">
            <a:solidFill>
              <a:schemeClr val="tx1"/>
            </a:solidFill>
            <a:round/>
            <a:headEnd/>
            <a:tailEnd/>
          </a:ln>
        </p:spPr>
        <p:txBody>
          <a:bodyPr wrap="none" anchor="ctr"/>
          <a:lstStyle/>
          <a:p>
            <a:pPr algn="ctr"/>
            <a:r>
              <a:rPr lang="en-US" sz="5400" dirty="0">
                <a:solidFill>
                  <a:schemeClr val="tx1"/>
                </a:solidFill>
                <a:latin typeface="Gotham Bold" pitchFamily="50" charset="0"/>
                <a:ea typeface="ＭＳ Ｐゴシック" pitchFamily="-105" charset="-128"/>
              </a:rPr>
              <a:t>B</a:t>
            </a:r>
          </a:p>
        </p:txBody>
      </p:sp>
      <p:sp>
        <p:nvSpPr>
          <p:cNvPr id="7" name="Oval 10">
            <a:extLst>
              <a:ext uri="{FF2B5EF4-FFF2-40B4-BE49-F238E27FC236}">
                <a16:creationId xmlns:a16="http://schemas.microsoft.com/office/drawing/2014/main" id="{A9E2D928-92CC-4C5F-9583-D34134ABE417}"/>
              </a:ext>
            </a:extLst>
          </p:cNvPr>
          <p:cNvSpPr>
            <a:spLocks noChangeArrowheads="1"/>
          </p:cNvSpPr>
          <p:nvPr/>
        </p:nvSpPr>
        <p:spPr bwMode="auto">
          <a:xfrm>
            <a:off x="8769046" y="2447309"/>
            <a:ext cx="1752600" cy="1676400"/>
          </a:xfrm>
          <a:prstGeom prst="ellipse">
            <a:avLst/>
          </a:prstGeom>
          <a:solidFill>
            <a:srgbClr val="D4E8C6"/>
          </a:solidFill>
          <a:ln w="9525">
            <a:solidFill>
              <a:schemeClr val="tx1"/>
            </a:solidFill>
            <a:round/>
            <a:headEnd/>
            <a:tailEnd/>
          </a:ln>
        </p:spPr>
        <p:txBody>
          <a:bodyPr wrap="none" anchor="ctr"/>
          <a:lstStyle/>
          <a:p>
            <a:pPr algn="ctr"/>
            <a:r>
              <a:rPr lang="en-US" sz="5400" dirty="0">
                <a:latin typeface="Gotham Bold" pitchFamily="50" charset="0"/>
                <a:ea typeface="ＭＳ Ｐゴシック" pitchFamily="-105" charset="-128"/>
              </a:rPr>
              <a:t>C</a:t>
            </a:r>
          </a:p>
        </p:txBody>
      </p:sp>
      <p:sp>
        <p:nvSpPr>
          <p:cNvPr id="8" name="Rectangle 14">
            <a:extLst>
              <a:ext uri="{FF2B5EF4-FFF2-40B4-BE49-F238E27FC236}">
                <a16:creationId xmlns:a16="http://schemas.microsoft.com/office/drawing/2014/main" id="{878C7B8A-B8F7-404B-BB99-746088D9677E}"/>
              </a:ext>
            </a:extLst>
          </p:cNvPr>
          <p:cNvSpPr>
            <a:spLocks noChangeArrowheads="1"/>
          </p:cNvSpPr>
          <p:nvPr/>
        </p:nvSpPr>
        <p:spPr bwMode="auto">
          <a:xfrm>
            <a:off x="2444446" y="4276109"/>
            <a:ext cx="2362200" cy="838200"/>
          </a:xfrm>
          <a:prstGeom prst="rect">
            <a:avLst/>
          </a:prstGeom>
          <a:solidFill>
            <a:srgbClr val="FFF3B5"/>
          </a:solidFill>
          <a:ln w="9525">
            <a:solidFill>
              <a:schemeClr val="tx1"/>
            </a:solidFill>
            <a:miter lim="800000"/>
            <a:headEnd/>
            <a:tailEnd/>
          </a:ln>
        </p:spPr>
        <p:txBody>
          <a:bodyPr wrap="none" anchor="ctr"/>
          <a:lstStyle/>
          <a:p>
            <a:pPr algn="ctr"/>
            <a:r>
              <a:rPr lang="en-US" sz="1800" b="1" dirty="0">
                <a:latin typeface="Gotham Medium" panose="02000604030000020004" pitchFamily="50" charset="0"/>
                <a:ea typeface="ＭＳ Ｐゴシック" pitchFamily="-105" charset="-128"/>
              </a:rPr>
              <a:t>Opportunity </a:t>
            </a:r>
          </a:p>
          <a:p>
            <a:pPr algn="ctr"/>
            <a:r>
              <a:rPr lang="en-US" sz="1800" b="1" dirty="0">
                <a:latin typeface="Gotham Medium" panose="02000604030000020004" pitchFamily="50" charset="0"/>
                <a:ea typeface="ＭＳ Ｐゴシック" pitchFamily="-105" charset="-128"/>
              </a:rPr>
              <a:t>Presented</a:t>
            </a:r>
          </a:p>
        </p:txBody>
      </p:sp>
      <p:sp>
        <p:nvSpPr>
          <p:cNvPr id="9" name="Rectangle 15">
            <a:extLst>
              <a:ext uri="{FF2B5EF4-FFF2-40B4-BE49-F238E27FC236}">
                <a16:creationId xmlns:a16="http://schemas.microsoft.com/office/drawing/2014/main" id="{42ACB8BD-38B7-4136-8545-0EE010B18962}"/>
              </a:ext>
            </a:extLst>
          </p:cNvPr>
          <p:cNvSpPr>
            <a:spLocks noChangeArrowheads="1"/>
          </p:cNvSpPr>
          <p:nvPr/>
        </p:nvSpPr>
        <p:spPr bwMode="auto">
          <a:xfrm>
            <a:off x="5644846" y="4276109"/>
            <a:ext cx="2057400" cy="838200"/>
          </a:xfrm>
          <a:prstGeom prst="rect">
            <a:avLst/>
          </a:prstGeom>
          <a:solidFill>
            <a:srgbClr val="FF7C80"/>
          </a:solidFill>
          <a:ln w="9525">
            <a:solidFill>
              <a:schemeClr val="tx1"/>
            </a:solidFill>
            <a:miter lim="800000"/>
            <a:headEnd/>
            <a:tailEnd/>
          </a:ln>
        </p:spPr>
        <p:txBody>
          <a:bodyPr wrap="none" anchor="ctr"/>
          <a:lstStyle/>
          <a:p>
            <a:pPr algn="ctr"/>
            <a:r>
              <a:rPr lang="en-US" sz="1800" b="1" dirty="0">
                <a:solidFill>
                  <a:schemeClr val="tx1"/>
                </a:solidFill>
                <a:latin typeface="Gotham Medium" panose="02000604030000020004" pitchFamily="50" charset="0"/>
                <a:ea typeface="ＭＳ Ｐゴシック" pitchFamily="-105" charset="-128"/>
              </a:rPr>
              <a:t>Child Responds</a:t>
            </a:r>
          </a:p>
        </p:txBody>
      </p:sp>
      <p:sp>
        <p:nvSpPr>
          <p:cNvPr id="10" name="WordArt 16">
            <a:extLst>
              <a:ext uri="{FF2B5EF4-FFF2-40B4-BE49-F238E27FC236}">
                <a16:creationId xmlns:a16="http://schemas.microsoft.com/office/drawing/2014/main" id="{34EEB097-8FC6-4218-BC0C-5CF8C92963B3}"/>
              </a:ext>
            </a:extLst>
          </p:cNvPr>
          <p:cNvSpPr>
            <a:spLocks noChangeArrowheads="1" noChangeShapeType="1" noTextEdit="1"/>
          </p:cNvSpPr>
          <p:nvPr/>
        </p:nvSpPr>
        <p:spPr bwMode="auto">
          <a:xfrm>
            <a:off x="228600" y="1752600"/>
            <a:ext cx="2514600" cy="990600"/>
          </a:xfrm>
          <a:prstGeom prst="rect">
            <a:avLst/>
          </a:prstGeom>
        </p:spPr>
        <p:txBody>
          <a:bodyPr wrap="none" fromWordArt="1">
            <a:prstTxWarp prst="textDeflate">
              <a:avLst>
                <a:gd name="adj" fmla="val 26227"/>
              </a:avLst>
            </a:prstTxWarp>
          </a:bodyPr>
          <a:lstStyle/>
          <a:p>
            <a:pPr algn="ctr"/>
            <a:endParaRPr lang="en-US" sz="3600" kern="10" dirty="0">
              <a:ln w="9525">
                <a:solidFill>
                  <a:srgbClr val="000000"/>
                </a:solidFill>
                <a:round/>
                <a:headEnd/>
                <a:tailEnd/>
              </a:ln>
              <a:solidFill>
                <a:srgbClr val="008080"/>
              </a:solidFill>
              <a:latin typeface="Gotham Black" panose="02000603040000020004" pitchFamily="2" charset="0"/>
            </a:endParaRPr>
          </a:p>
        </p:txBody>
      </p:sp>
      <p:sp>
        <p:nvSpPr>
          <p:cNvPr id="12" name="Rectangle 19">
            <a:extLst>
              <a:ext uri="{FF2B5EF4-FFF2-40B4-BE49-F238E27FC236}">
                <a16:creationId xmlns:a16="http://schemas.microsoft.com/office/drawing/2014/main" id="{C02A8A62-D1E9-42AB-A77B-F0112E73F2CA}"/>
              </a:ext>
            </a:extLst>
          </p:cNvPr>
          <p:cNvSpPr>
            <a:spLocks noChangeArrowheads="1"/>
          </p:cNvSpPr>
          <p:nvPr/>
        </p:nvSpPr>
        <p:spPr bwMode="auto">
          <a:xfrm>
            <a:off x="8540446" y="4276109"/>
            <a:ext cx="2362200" cy="838200"/>
          </a:xfrm>
          <a:prstGeom prst="rect">
            <a:avLst/>
          </a:prstGeom>
          <a:solidFill>
            <a:srgbClr val="D4E8C6"/>
          </a:solidFill>
          <a:ln w="9525">
            <a:solidFill>
              <a:schemeClr val="tx1"/>
            </a:solidFill>
            <a:miter lim="800000"/>
            <a:headEnd/>
            <a:tailEnd/>
          </a:ln>
        </p:spPr>
        <p:txBody>
          <a:bodyPr wrap="none" anchor="ctr"/>
          <a:lstStyle/>
          <a:p>
            <a:pPr algn="ctr"/>
            <a:r>
              <a:rPr lang="en-US" b="1" dirty="0">
                <a:latin typeface="Gotham Medium" panose="02000604030000020004" pitchFamily="50" charset="0"/>
                <a:ea typeface="ＭＳ Ｐゴシック" pitchFamily="-105" charset="-128"/>
              </a:rPr>
              <a:t>Response</a:t>
            </a:r>
            <a:endParaRPr lang="en-US" sz="1800" b="1" dirty="0">
              <a:latin typeface="Gotham Medium" panose="02000604030000020004" pitchFamily="50" charset="0"/>
              <a:ea typeface="ＭＳ Ｐゴシック" pitchFamily="-105" charset="-128"/>
            </a:endParaRPr>
          </a:p>
          <a:p>
            <a:pPr algn="ctr"/>
            <a:r>
              <a:rPr lang="en-US" sz="1800" b="1" dirty="0">
                <a:latin typeface="Gotham Medium" panose="02000604030000020004" pitchFamily="50" charset="0"/>
                <a:ea typeface="ＭＳ Ｐゴシック" pitchFamily="-105" charset="-128"/>
              </a:rPr>
              <a:t>Reinforced</a:t>
            </a:r>
          </a:p>
        </p:txBody>
      </p:sp>
      <p:sp>
        <p:nvSpPr>
          <p:cNvPr id="13" name="WordArt 20">
            <a:extLst>
              <a:ext uri="{FF2B5EF4-FFF2-40B4-BE49-F238E27FC236}">
                <a16:creationId xmlns:a16="http://schemas.microsoft.com/office/drawing/2014/main" id="{29C56129-CA03-4DDD-860A-BD401C55CE63}"/>
              </a:ext>
            </a:extLst>
          </p:cNvPr>
          <p:cNvSpPr>
            <a:spLocks noChangeArrowheads="1" noChangeShapeType="1" noTextEdit="1"/>
          </p:cNvSpPr>
          <p:nvPr/>
        </p:nvSpPr>
        <p:spPr bwMode="auto">
          <a:xfrm>
            <a:off x="6248400" y="1752600"/>
            <a:ext cx="2657475" cy="990600"/>
          </a:xfrm>
          <a:prstGeom prst="rect">
            <a:avLst/>
          </a:prstGeom>
        </p:spPr>
        <p:txBody>
          <a:bodyPr wrap="none" fromWordArt="1">
            <a:prstTxWarp prst="textDeflate">
              <a:avLst>
                <a:gd name="adj" fmla="val 26227"/>
              </a:avLst>
            </a:prstTxWarp>
          </a:bodyPr>
          <a:lstStyle/>
          <a:p>
            <a:pPr algn="ctr"/>
            <a:endParaRPr lang="en-US" sz="3600" kern="10" dirty="0">
              <a:ln w="9525">
                <a:solidFill>
                  <a:srgbClr val="000000"/>
                </a:solidFill>
                <a:round/>
                <a:headEnd/>
                <a:tailEnd/>
              </a:ln>
              <a:solidFill>
                <a:srgbClr val="008080"/>
              </a:solidFill>
              <a:latin typeface="Impact"/>
            </a:endParaRPr>
          </a:p>
        </p:txBody>
      </p:sp>
      <p:sp>
        <p:nvSpPr>
          <p:cNvPr id="3" name="Rectangle 2">
            <a:extLst>
              <a:ext uri="{FF2B5EF4-FFF2-40B4-BE49-F238E27FC236}">
                <a16:creationId xmlns:a16="http://schemas.microsoft.com/office/drawing/2014/main" id="{22063275-BE91-4E70-84DD-C99BAB4607BE}"/>
              </a:ext>
            </a:extLst>
          </p:cNvPr>
          <p:cNvSpPr/>
          <p:nvPr/>
        </p:nvSpPr>
        <p:spPr>
          <a:xfrm>
            <a:off x="2444446" y="1621559"/>
            <a:ext cx="2310697" cy="523220"/>
          </a:xfrm>
          <a:prstGeom prst="rect">
            <a:avLst/>
          </a:prstGeom>
        </p:spPr>
        <p:txBody>
          <a:bodyPr wrap="none">
            <a:spAutoFit/>
          </a:bodyPr>
          <a:lstStyle/>
          <a:p>
            <a:pPr algn="ctr"/>
            <a:r>
              <a:rPr lang="en-US" sz="2800" kern="10" dirty="0">
                <a:ln w="9525">
                  <a:solidFill>
                    <a:schemeClr val="tx1"/>
                  </a:solidFill>
                  <a:round/>
                  <a:headEnd/>
                  <a:tailEnd/>
                </a:ln>
                <a:solidFill>
                  <a:sysClr val="windowText" lastClr="000000"/>
                </a:solidFill>
                <a:latin typeface="Gotham Bold" pitchFamily="50" charset="0"/>
              </a:rPr>
              <a:t>Antecedent</a:t>
            </a:r>
          </a:p>
        </p:txBody>
      </p:sp>
      <p:sp>
        <p:nvSpPr>
          <p:cNvPr id="14" name="Rectangle 13">
            <a:extLst>
              <a:ext uri="{FF2B5EF4-FFF2-40B4-BE49-F238E27FC236}">
                <a16:creationId xmlns:a16="http://schemas.microsoft.com/office/drawing/2014/main" id="{183BEF2A-027E-4C6F-90A8-A6AB21E348B5}"/>
              </a:ext>
            </a:extLst>
          </p:cNvPr>
          <p:cNvSpPr/>
          <p:nvPr/>
        </p:nvSpPr>
        <p:spPr>
          <a:xfrm>
            <a:off x="5835025" y="1621559"/>
            <a:ext cx="1807739" cy="523220"/>
          </a:xfrm>
          <a:prstGeom prst="rect">
            <a:avLst/>
          </a:prstGeom>
        </p:spPr>
        <p:txBody>
          <a:bodyPr wrap="none">
            <a:spAutoFit/>
          </a:bodyPr>
          <a:lstStyle/>
          <a:p>
            <a:pPr algn="ctr"/>
            <a:r>
              <a:rPr lang="en-US" sz="2800" kern="10" dirty="0">
                <a:ln w="9525">
                  <a:solidFill>
                    <a:schemeClr val="tx1"/>
                  </a:solidFill>
                  <a:round/>
                  <a:headEnd/>
                  <a:tailEnd/>
                </a:ln>
                <a:solidFill>
                  <a:sysClr val="windowText" lastClr="000000"/>
                </a:solidFill>
                <a:latin typeface="Gotham Bold" pitchFamily="50" charset="0"/>
              </a:rPr>
              <a:t>Behavior</a:t>
            </a:r>
          </a:p>
        </p:txBody>
      </p:sp>
      <p:sp>
        <p:nvSpPr>
          <p:cNvPr id="15" name="Rectangle 14">
            <a:extLst>
              <a:ext uri="{FF2B5EF4-FFF2-40B4-BE49-F238E27FC236}">
                <a16:creationId xmlns:a16="http://schemas.microsoft.com/office/drawing/2014/main" id="{455A803B-ACF3-4F74-8574-57903120DBFE}"/>
              </a:ext>
            </a:extLst>
          </p:cNvPr>
          <p:cNvSpPr/>
          <p:nvPr/>
        </p:nvSpPr>
        <p:spPr>
          <a:xfrm>
            <a:off x="8427304" y="1611566"/>
            <a:ext cx="2637902" cy="523220"/>
          </a:xfrm>
          <a:prstGeom prst="rect">
            <a:avLst/>
          </a:prstGeom>
        </p:spPr>
        <p:txBody>
          <a:bodyPr wrap="none">
            <a:spAutoFit/>
          </a:bodyPr>
          <a:lstStyle/>
          <a:p>
            <a:pPr algn="ctr"/>
            <a:r>
              <a:rPr lang="en-US" sz="2800" kern="10" dirty="0">
                <a:ln w="9525">
                  <a:solidFill>
                    <a:schemeClr val="tx1"/>
                  </a:solidFill>
                  <a:round/>
                  <a:headEnd/>
                  <a:tailEnd/>
                </a:ln>
                <a:solidFill>
                  <a:sysClr val="windowText" lastClr="000000"/>
                </a:solidFill>
                <a:latin typeface="Gotham Bold" pitchFamily="50" charset="0"/>
              </a:rPr>
              <a:t>Consequence</a:t>
            </a:r>
          </a:p>
        </p:txBody>
      </p:sp>
      <p:sp>
        <p:nvSpPr>
          <p:cNvPr id="11" name="Oval 10">
            <a:extLst>
              <a:ext uri="{FF2B5EF4-FFF2-40B4-BE49-F238E27FC236}">
                <a16:creationId xmlns:a16="http://schemas.microsoft.com/office/drawing/2014/main" id="{9395EC3B-1729-46B1-A502-E90E14AE05A3}"/>
              </a:ext>
            </a:extLst>
          </p:cNvPr>
          <p:cNvSpPr/>
          <p:nvPr/>
        </p:nvSpPr>
        <p:spPr>
          <a:xfrm>
            <a:off x="495622" y="1747019"/>
            <a:ext cx="1676400" cy="3454909"/>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Gotham Bold" pitchFamily="50" charset="0"/>
                <a:ea typeface="ＭＳ Ｐゴシック" pitchFamily="-105" charset="-128"/>
              </a:rPr>
              <a:t>Shared Control</a:t>
            </a:r>
            <a:endParaRPr lang="en-US" sz="2000" dirty="0"/>
          </a:p>
        </p:txBody>
      </p:sp>
      <p:cxnSp>
        <p:nvCxnSpPr>
          <p:cNvPr id="19" name="Straight Connector 18">
            <a:extLst>
              <a:ext uri="{FF2B5EF4-FFF2-40B4-BE49-F238E27FC236}">
                <a16:creationId xmlns:a16="http://schemas.microsoft.com/office/drawing/2014/main" id="{0FB53760-130C-4D4F-8AA1-C8A34A8CA3F5}"/>
              </a:ext>
            </a:extLst>
          </p:cNvPr>
          <p:cNvCxnSpPr>
            <a:stCxn id="11" idx="0"/>
          </p:cNvCxnSpPr>
          <p:nvPr/>
        </p:nvCxnSpPr>
        <p:spPr>
          <a:xfrm flipV="1">
            <a:off x="1333822" y="1399922"/>
            <a:ext cx="0" cy="347097"/>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id="{A5E983AE-F823-4358-BCEE-7644A87AEB72}"/>
              </a:ext>
            </a:extLst>
          </p:cNvPr>
          <p:cNvCxnSpPr/>
          <p:nvPr/>
        </p:nvCxnSpPr>
        <p:spPr>
          <a:xfrm>
            <a:off x="1333822" y="1399922"/>
            <a:ext cx="8174320"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27" name="Straight Arrow Connector 26">
            <a:extLst>
              <a:ext uri="{FF2B5EF4-FFF2-40B4-BE49-F238E27FC236}">
                <a16:creationId xmlns:a16="http://schemas.microsoft.com/office/drawing/2014/main" id="{C705190D-E7D8-46AE-8FED-BB47B7D9113B}"/>
              </a:ext>
            </a:extLst>
          </p:cNvPr>
          <p:cNvCxnSpPr/>
          <p:nvPr/>
        </p:nvCxnSpPr>
        <p:spPr>
          <a:xfrm>
            <a:off x="9500050" y="1399922"/>
            <a:ext cx="0" cy="347097"/>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29" name="Line 5">
            <a:extLst>
              <a:ext uri="{FF2B5EF4-FFF2-40B4-BE49-F238E27FC236}">
                <a16:creationId xmlns:a16="http://schemas.microsoft.com/office/drawing/2014/main" id="{3D20827E-BD37-4B04-BC71-7FBB59395B81}"/>
              </a:ext>
            </a:extLst>
          </p:cNvPr>
          <p:cNvSpPr>
            <a:spLocks noChangeShapeType="1"/>
          </p:cNvSpPr>
          <p:nvPr/>
        </p:nvSpPr>
        <p:spPr bwMode="auto">
          <a:xfrm flipV="1">
            <a:off x="2270455" y="3334175"/>
            <a:ext cx="347981" cy="5955"/>
          </a:xfrm>
          <a:prstGeom prst="line">
            <a:avLst/>
          </a:prstGeom>
          <a:noFill/>
          <a:ln w="38100">
            <a:solidFill>
              <a:schemeClr val="tx1"/>
            </a:solidFill>
            <a:round/>
            <a:headEnd/>
            <a:tailEnd type="triangle" w="lg" len="lg"/>
          </a:ln>
          <a:extLst>
            <a:ext uri="{909E8E84-426E-40DD-AFC4-6F175D3DCCD1}">
              <a14:hiddenFill xmlns:a14="http://schemas.microsoft.com/office/drawing/2010/main">
                <a:noFill/>
              </a14:hiddenFill>
            </a:ext>
          </a:extLst>
        </p:spPr>
        <p:txBody>
          <a:bodyPr wrap="none"/>
          <a:lstStyle/>
          <a:p>
            <a:endParaRPr lang="en-US"/>
          </a:p>
        </p:txBody>
      </p:sp>
      <p:sp>
        <p:nvSpPr>
          <p:cNvPr id="30" name="Line 5">
            <a:extLst>
              <a:ext uri="{FF2B5EF4-FFF2-40B4-BE49-F238E27FC236}">
                <a16:creationId xmlns:a16="http://schemas.microsoft.com/office/drawing/2014/main" id="{2AFC275E-500C-4DAB-99CF-E6137972191F}"/>
              </a:ext>
            </a:extLst>
          </p:cNvPr>
          <p:cNvSpPr>
            <a:spLocks noChangeShapeType="1"/>
          </p:cNvSpPr>
          <p:nvPr/>
        </p:nvSpPr>
        <p:spPr bwMode="auto">
          <a:xfrm flipV="1">
            <a:off x="5008252" y="3317654"/>
            <a:ext cx="347981" cy="5955"/>
          </a:xfrm>
          <a:prstGeom prst="line">
            <a:avLst/>
          </a:prstGeom>
          <a:noFill/>
          <a:ln w="38100">
            <a:solidFill>
              <a:schemeClr val="tx1"/>
            </a:solidFill>
            <a:round/>
            <a:headEnd/>
            <a:tailEnd type="triangle" w="lg" len="lg"/>
          </a:ln>
          <a:extLst>
            <a:ext uri="{909E8E84-426E-40DD-AFC4-6F175D3DCCD1}">
              <a14:hiddenFill xmlns:a14="http://schemas.microsoft.com/office/drawing/2010/main">
                <a:noFill/>
              </a14:hiddenFill>
            </a:ext>
          </a:extLst>
        </p:spPr>
        <p:txBody>
          <a:bodyPr wrap="none"/>
          <a:lstStyle/>
          <a:p>
            <a:endParaRPr lang="en-US"/>
          </a:p>
        </p:txBody>
      </p:sp>
      <p:sp>
        <p:nvSpPr>
          <p:cNvPr id="31" name="Line 5">
            <a:extLst>
              <a:ext uri="{FF2B5EF4-FFF2-40B4-BE49-F238E27FC236}">
                <a16:creationId xmlns:a16="http://schemas.microsoft.com/office/drawing/2014/main" id="{A55C38D2-DD50-49DA-881A-7A9023A11864}"/>
              </a:ext>
            </a:extLst>
          </p:cNvPr>
          <p:cNvSpPr>
            <a:spLocks noChangeShapeType="1"/>
          </p:cNvSpPr>
          <p:nvPr/>
        </p:nvSpPr>
        <p:spPr bwMode="auto">
          <a:xfrm flipV="1">
            <a:off x="8090753" y="3254294"/>
            <a:ext cx="347981" cy="5955"/>
          </a:xfrm>
          <a:prstGeom prst="line">
            <a:avLst/>
          </a:prstGeom>
          <a:noFill/>
          <a:ln w="38100">
            <a:solidFill>
              <a:schemeClr val="tx1"/>
            </a:solidFill>
            <a:round/>
            <a:headEnd/>
            <a:tailEnd type="triangle" w="lg" len="lg"/>
          </a:ln>
          <a:extLst>
            <a:ext uri="{909E8E84-426E-40DD-AFC4-6F175D3DCCD1}">
              <a14:hiddenFill xmlns:a14="http://schemas.microsoft.com/office/drawing/2010/main">
                <a:noFill/>
              </a14:hiddenFill>
            </a:ext>
          </a:extLst>
        </p:spPr>
        <p:txBody>
          <a:bodyPr wrap="none"/>
          <a:lstStyle/>
          <a:p>
            <a:endParaRPr lang="en-US"/>
          </a:p>
        </p:txBody>
      </p:sp>
    </p:spTree>
    <p:extLst>
      <p:ext uri="{BB962C8B-B14F-4D97-AF65-F5344CB8AC3E}">
        <p14:creationId xmlns:p14="http://schemas.microsoft.com/office/powerpoint/2010/main" val="4035237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autoUpdateAnimBg="0"/>
      <p:bldP spid="9" grpId="0" animBg="1" autoUpdateAnimBg="0"/>
      <p:bldP spid="12" grpId="0" animBg="1"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p:txBody>
          <a:bodyPr/>
          <a:lstStyle/>
          <a:p>
            <a:r>
              <a:rPr lang="en-US" sz="2800" dirty="0"/>
              <a:t>Shared Control Strategies</a:t>
            </a:r>
          </a:p>
        </p:txBody>
      </p:sp>
      <p:sp>
        <p:nvSpPr>
          <p:cNvPr id="13" name="Rectangle 12">
            <a:extLst>
              <a:ext uri="{FF2B5EF4-FFF2-40B4-BE49-F238E27FC236}">
                <a16:creationId xmlns:a16="http://schemas.microsoft.com/office/drawing/2014/main" id="{0AF82E13-BC83-4E22-B55B-E042FE9019E4}"/>
              </a:ext>
            </a:extLst>
          </p:cNvPr>
          <p:cNvSpPr/>
          <p:nvPr/>
        </p:nvSpPr>
        <p:spPr>
          <a:xfrm>
            <a:off x="616667" y="1479163"/>
            <a:ext cx="9927255" cy="3674852"/>
          </a:xfrm>
          <a:prstGeom prst="rect">
            <a:avLst/>
          </a:prstGeom>
        </p:spPr>
        <p:txBody>
          <a:bodyPr wrap="square">
            <a:spAutoFit/>
          </a:bodyPr>
          <a:lstStyle/>
          <a:p>
            <a:pPr marL="342900" lvl="0" indent="-342900" eaLnBrk="0" fontAlgn="base" hangingPunct="0">
              <a:lnSpc>
                <a:spcPct val="90000"/>
              </a:lnSpc>
              <a:spcBef>
                <a:spcPct val="20000"/>
              </a:spcBef>
              <a:spcAft>
                <a:spcPct val="0"/>
              </a:spcAft>
              <a:buFont typeface="Arial" panose="020B0604020202020204" pitchFamily="34" charset="0"/>
              <a:buChar char="•"/>
            </a:pPr>
            <a:r>
              <a:rPr lang="en-US" altLang="en-US" sz="2400" kern="0" dirty="0">
                <a:solidFill>
                  <a:srgbClr val="525353"/>
                </a:solidFill>
                <a:latin typeface="Gotham Book" panose="02000604040000020004" pitchFamily="50" charset="0"/>
              </a:rPr>
              <a:t>Use child-selected, highly preferred activities</a:t>
            </a:r>
          </a:p>
          <a:p>
            <a:pPr marL="342900" lvl="0" indent="-342900" eaLnBrk="0" fontAlgn="base" hangingPunct="0">
              <a:lnSpc>
                <a:spcPct val="90000"/>
              </a:lnSpc>
              <a:spcBef>
                <a:spcPct val="20000"/>
              </a:spcBef>
              <a:spcAft>
                <a:spcPct val="0"/>
              </a:spcAft>
              <a:buFont typeface="Arial" panose="020B0604020202020204" pitchFamily="34" charset="0"/>
              <a:buChar char="•"/>
            </a:pPr>
            <a:endParaRPr lang="en-US" altLang="en-US" sz="2400" kern="0" dirty="0">
              <a:solidFill>
                <a:srgbClr val="525353"/>
              </a:solidFill>
              <a:latin typeface="Gotham Book" panose="02000604040000020004" pitchFamily="50" charset="0"/>
            </a:endParaRPr>
          </a:p>
          <a:p>
            <a:pPr marL="342900" lvl="0" indent="-342900" eaLnBrk="0" fontAlgn="base" hangingPunct="0">
              <a:lnSpc>
                <a:spcPct val="90000"/>
              </a:lnSpc>
              <a:spcBef>
                <a:spcPct val="20000"/>
              </a:spcBef>
              <a:spcAft>
                <a:spcPct val="0"/>
              </a:spcAft>
              <a:buFont typeface="Arial" panose="020B0604020202020204" pitchFamily="34" charset="0"/>
              <a:buChar char="•"/>
            </a:pPr>
            <a:r>
              <a:rPr lang="en-US" altLang="en-US" sz="2400" kern="0" dirty="0">
                <a:solidFill>
                  <a:srgbClr val="525353"/>
                </a:solidFill>
                <a:latin typeface="Gotham Book" panose="02000604040000020004" pitchFamily="50" charset="0"/>
              </a:rPr>
              <a:t>Follow the child’s lead</a:t>
            </a:r>
          </a:p>
          <a:p>
            <a:pPr marL="342900" lvl="0" indent="-342900" eaLnBrk="0" fontAlgn="base" hangingPunct="0">
              <a:lnSpc>
                <a:spcPct val="90000"/>
              </a:lnSpc>
              <a:spcBef>
                <a:spcPct val="20000"/>
              </a:spcBef>
              <a:spcAft>
                <a:spcPct val="0"/>
              </a:spcAft>
              <a:buFont typeface="Arial" panose="020B0604020202020204" pitchFamily="34" charset="0"/>
              <a:buChar char="•"/>
            </a:pPr>
            <a:endParaRPr lang="en-US" altLang="en-US" sz="2400" kern="0" dirty="0">
              <a:solidFill>
                <a:srgbClr val="525353"/>
              </a:solidFill>
              <a:latin typeface="Gotham Book" panose="02000604040000020004" pitchFamily="50" charset="0"/>
            </a:endParaRPr>
          </a:p>
          <a:p>
            <a:pPr marL="342900" lvl="0" indent="-342900" eaLnBrk="0" fontAlgn="base" hangingPunct="0">
              <a:lnSpc>
                <a:spcPct val="90000"/>
              </a:lnSpc>
              <a:spcBef>
                <a:spcPct val="20000"/>
              </a:spcBef>
              <a:spcAft>
                <a:spcPct val="0"/>
              </a:spcAft>
              <a:buFont typeface="Arial" panose="020B0604020202020204" pitchFamily="34" charset="0"/>
              <a:buChar char="•"/>
            </a:pPr>
            <a:r>
              <a:rPr lang="en-US" altLang="en-US" sz="2400" kern="0" dirty="0">
                <a:solidFill>
                  <a:srgbClr val="525353"/>
                </a:solidFill>
                <a:latin typeface="Gotham Book" panose="02000604040000020004" pitchFamily="50" charset="0"/>
              </a:rPr>
              <a:t>Provide choices</a:t>
            </a:r>
          </a:p>
          <a:p>
            <a:pPr marL="342900" lvl="0" indent="-342900" eaLnBrk="0" fontAlgn="base" hangingPunct="0">
              <a:lnSpc>
                <a:spcPct val="90000"/>
              </a:lnSpc>
              <a:spcBef>
                <a:spcPct val="20000"/>
              </a:spcBef>
              <a:spcAft>
                <a:spcPct val="0"/>
              </a:spcAft>
              <a:buFont typeface="Arial" panose="020B0604020202020204" pitchFamily="34" charset="0"/>
              <a:buChar char="•"/>
            </a:pPr>
            <a:endParaRPr lang="en-US" altLang="en-US" sz="2400" kern="0" dirty="0">
              <a:solidFill>
                <a:srgbClr val="525353"/>
              </a:solidFill>
              <a:latin typeface="Gotham Book" panose="02000604040000020004" pitchFamily="50" charset="0"/>
            </a:endParaRPr>
          </a:p>
          <a:p>
            <a:pPr marL="342900" lvl="0" indent="-342900" eaLnBrk="0" fontAlgn="base" hangingPunct="0">
              <a:lnSpc>
                <a:spcPct val="90000"/>
              </a:lnSpc>
              <a:spcBef>
                <a:spcPct val="20000"/>
              </a:spcBef>
              <a:spcAft>
                <a:spcPct val="0"/>
              </a:spcAft>
              <a:buFont typeface="Arial" panose="020B0604020202020204" pitchFamily="34" charset="0"/>
              <a:buChar char="•"/>
            </a:pPr>
            <a:r>
              <a:rPr lang="en-US" altLang="en-US" sz="2400" kern="0" dirty="0">
                <a:solidFill>
                  <a:srgbClr val="525353"/>
                </a:solidFill>
                <a:latin typeface="Gotham Book" panose="02000604040000020004" pitchFamily="50" charset="0"/>
              </a:rPr>
              <a:t>Share control of materials</a:t>
            </a:r>
          </a:p>
          <a:p>
            <a:pPr marL="342900" lvl="0" indent="-342900" eaLnBrk="0" fontAlgn="base" hangingPunct="0">
              <a:lnSpc>
                <a:spcPct val="90000"/>
              </a:lnSpc>
              <a:spcBef>
                <a:spcPct val="20000"/>
              </a:spcBef>
              <a:spcAft>
                <a:spcPct val="0"/>
              </a:spcAft>
              <a:buFont typeface="Arial" panose="020B0604020202020204" pitchFamily="34" charset="0"/>
              <a:buChar char="•"/>
            </a:pPr>
            <a:endParaRPr lang="en-US" altLang="en-US" sz="2400" kern="0" dirty="0">
              <a:solidFill>
                <a:srgbClr val="525353"/>
              </a:solidFill>
              <a:latin typeface="Gotham Book" panose="02000604040000020004" pitchFamily="50" charset="0"/>
            </a:endParaRPr>
          </a:p>
          <a:p>
            <a:pPr marL="342900" lvl="0" indent="-342900" eaLnBrk="0" fontAlgn="base" hangingPunct="0">
              <a:lnSpc>
                <a:spcPct val="90000"/>
              </a:lnSpc>
              <a:spcBef>
                <a:spcPct val="20000"/>
              </a:spcBef>
              <a:spcAft>
                <a:spcPct val="0"/>
              </a:spcAft>
              <a:buFont typeface="Arial" panose="020B0604020202020204" pitchFamily="34" charset="0"/>
              <a:buChar char="•"/>
            </a:pPr>
            <a:r>
              <a:rPr lang="en-US" altLang="en-US" sz="2400" kern="0" dirty="0">
                <a:solidFill>
                  <a:srgbClr val="525353"/>
                </a:solidFill>
                <a:latin typeface="Gotham Book" panose="02000604040000020004" pitchFamily="50" charset="0"/>
              </a:rPr>
              <a:t>Take balanced turns (reciprocity)</a:t>
            </a:r>
          </a:p>
        </p:txBody>
      </p:sp>
      <p:pic>
        <p:nvPicPr>
          <p:cNvPr id="4" name="Picture 2" descr="Kid handing object to mother Mother and baby girl playing with toys in living room.( Solis Images)">
            <a:hlinkClick r:id="rId3"/>
            <a:extLst>
              <a:ext uri="{FF2B5EF4-FFF2-40B4-BE49-F238E27FC236}">
                <a16:creationId xmlns:a16="http://schemas.microsoft.com/office/drawing/2014/main" id="{43F3E7BF-70A9-48E2-8BD0-45DAAC871C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16522" y="2161260"/>
            <a:ext cx="3327400" cy="25354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12001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a:xfrm>
            <a:off x="616667" y="121788"/>
            <a:ext cx="8331200" cy="609600"/>
          </a:xfrm>
        </p:spPr>
        <p:txBody>
          <a:bodyPr/>
          <a:lstStyle/>
          <a:p>
            <a:r>
              <a:rPr lang="en-US" sz="2800" dirty="0"/>
              <a:t>Developmental Strategies: Fostering Engagement, Affect, and Shared Enjoyment</a:t>
            </a:r>
          </a:p>
        </p:txBody>
      </p:sp>
      <p:sp>
        <p:nvSpPr>
          <p:cNvPr id="13" name="Rectangle 12">
            <a:extLst>
              <a:ext uri="{FF2B5EF4-FFF2-40B4-BE49-F238E27FC236}">
                <a16:creationId xmlns:a16="http://schemas.microsoft.com/office/drawing/2014/main" id="{0AF82E13-BC83-4E22-B55B-E042FE9019E4}"/>
              </a:ext>
            </a:extLst>
          </p:cNvPr>
          <p:cNvSpPr/>
          <p:nvPr/>
        </p:nvSpPr>
        <p:spPr>
          <a:xfrm>
            <a:off x="616667" y="1479163"/>
            <a:ext cx="10759894" cy="4007251"/>
          </a:xfrm>
          <a:prstGeom prst="rect">
            <a:avLst/>
          </a:prstGeom>
        </p:spPr>
        <p:txBody>
          <a:bodyPr wrap="square">
            <a:spAutoFit/>
          </a:bodyPr>
          <a:lstStyle/>
          <a:p>
            <a:pPr marL="342900" lvl="0" indent="-342900" eaLnBrk="0" fontAlgn="base" hangingPunct="0">
              <a:lnSpc>
                <a:spcPct val="90000"/>
              </a:lnSpc>
              <a:spcBef>
                <a:spcPct val="20000"/>
              </a:spcBef>
              <a:spcAft>
                <a:spcPct val="0"/>
              </a:spcAft>
              <a:buFont typeface="Arial" panose="020B0604020202020204" pitchFamily="34" charset="0"/>
              <a:buChar char="•"/>
            </a:pPr>
            <a:r>
              <a:rPr lang="en-US" altLang="en-US" sz="2400" kern="0" dirty="0">
                <a:solidFill>
                  <a:srgbClr val="525353"/>
                </a:solidFill>
                <a:latin typeface="Gotham Book" panose="02000604040000020004" pitchFamily="50" charset="0"/>
              </a:rPr>
              <a:t>Effective use of affect</a:t>
            </a:r>
          </a:p>
          <a:p>
            <a:pPr marL="800100" lvl="1" indent="-342900" eaLnBrk="0" fontAlgn="base" hangingPunct="0">
              <a:lnSpc>
                <a:spcPct val="90000"/>
              </a:lnSpc>
              <a:spcBef>
                <a:spcPct val="20000"/>
              </a:spcBef>
              <a:spcAft>
                <a:spcPct val="0"/>
              </a:spcAft>
              <a:buFont typeface="Arial" panose="020B0604020202020204" pitchFamily="34" charset="0"/>
              <a:buChar char="•"/>
            </a:pPr>
            <a:r>
              <a:rPr lang="en-US" altLang="en-US" sz="2400" kern="0" dirty="0">
                <a:solidFill>
                  <a:srgbClr val="525353"/>
                </a:solidFill>
                <a:latin typeface="Gotham Book" panose="02000604040000020004" pitchFamily="50" charset="0"/>
              </a:rPr>
              <a:t>Tone, pitch, and voice prosody</a:t>
            </a:r>
          </a:p>
          <a:p>
            <a:pPr marL="800100" lvl="1" indent="-342900" eaLnBrk="0" fontAlgn="base" hangingPunct="0">
              <a:lnSpc>
                <a:spcPct val="90000"/>
              </a:lnSpc>
              <a:spcBef>
                <a:spcPct val="20000"/>
              </a:spcBef>
              <a:spcAft>
                <a:spcPct val="0"/>
              </a:spcAft>
              <a:buFont typeface="Arial" panose="020B0604020202020204" pitchFamily="34" charset="0"/>
              <a:buChar char="•"/>
            </a:pPr>
            <a:r>
              <a:rPr lang="en-US" altLang="en-US" sz="2400" kern="0" dirty="0">
                <a:solidFill>
                  <a:srgbClr val="525353"/>
                </a:solidFill>
                <a:latin typeface="Gotham Book" panose="02000604040000020004" pitchFamily="50" charset="0"/>
              </a:rPr>
              <a:t>Body language and gestures</a:t>
            </a:r>
          </a:p>
          <a:p>
            <a:pPr marL="800100" lvl="1" indent="-342900" eaLnBrk="0" fontAlgn="base" hangingPunct="0">
              <a:lnSpc>
                <a:spcPct val="90000"/>
              </a:lnSpc>
              <a:spcBef>
                <a:spcPct val="20000"/>
              </a:spcBef>
              <a:spcAft>
                <a:spcPct val="0"/>
              </a:spcAft>
              <a:buFont typeface="Arial" panose="020B0604020202020204" pitchFamily="34" charset="0"/>
              <a:buChar char="•"/>
            </a:pPr>
            <a:r>
              <a:rPr lang="en-US" altLang="en-US" sz="2400" kern="0" dirty="0">
                <a:solidFill>
                  <a:srgbClr val="525353"/>
                </a:solidFill>
                <a:latin typeface="Gotham Book" panose="02000604040000020004" pitchFamily="50" charset="0"/>
              </a:rPr>
              <a:t>Facial expressions</a:t>
            </a:r>
          </a:p>
          <a:p>
            <a:pPr marL="800100" lvl="1" indent="-342900" eaLnBrk="0" fontAlgn="base" hangingPunct="0">
              <a:lnSpc>
                <a:spcPct val="90000"/>
              </a:lnSpc>
              <a:spcBef>
                <a:spcPct val="20000"/>
              </a:spcBef>
              <a:spcAft>
                <a:spcPct val="0"/>
              </a:spcAft>
              <a:buFont typeface="Arial" panose="020B0604020202020204" pitchFamily="34" charset="0"/>
              <a:buChar char="•"/>
            </a:pPr>
            <a:r>
              <a:rPr lang="en-US" altLang="en-US" sz="2400" kern="0" dirty="0">
                <a:solidFill>
                  <a:srgbClr val="525353"/>
                </a:solidFill>
                <a:latin typeface="Gotham Book" panose="02000604040000020004" pitchFamily="50" charset="0"/>
              </a:rPr>
              <a:t>Matching affect to the child’s current state</a:t>
            </a:r>
          </a:p>
          <a:p>
            <a:pPr marL="342900" lvl="0" indent="-342900" eaLnBrk="0" fontAlgn="base" hangingPunct="0">
              <a:lnSpc>
                <a:spcPct val="90000"/>
              </a:lnSpc>
              <a:spcBef>
                <a:spcPct val="20000"/>
              </a:spcBef>
              <a:spcAft>
                <a:spcPct val="0"/>
              </a:spcAft>
              <a:buFont typeface="Arial" panose="020B0604020202020204" pitchFamily="34" charset="0"/>
              <a:buChar char="•"/>
            </a:pPr>
            <a:endParaRPr lang="en-US" altLang="en-US" sz="2400" kern="0" dirty="0">
              <a:solidFill>
                <a:srgbClr val="525353"/>
              </a:solidFill>
              <a:latin typeface="Gotham Book" panose="02000604040000020004" pitchFamily="50" charset="0"/>
            </a:endParaRPr>
          </a:p>
          <a:p>
            <a:pPr marL="342900" lvl="0" indent="-342900" eaLnBrk="0" fontAlgn="base" hangingPunct="0">
              <a:lnSpc>
                <a:spcPct val="90000"/>
              </a:lnSpc>
              <a:spcBef>
                <a:spcPct val="20000"/>
              </a:spcBef>
              <a:spcAft>
                <a:spcPct val="0"/>
              </a:spcAft>
              <a:buFont typeface="Arial" panose="020B0604020202020204" pitchFamily="34" charset="0"/>
              <a:buChar char="•"/>
            </a:pPr>
            <a:r>
              <a:rPr lang="en-US" altLang="en-US" sz="2400" kern="0" dirty="0">
                <a:solidFill>
                  <a:srgbClr val="525353"/>
                </a:solidFill>
                <a:latin typeface="Gotham Book" panose="02000604040000020004" pitchFamily="50" charset="0"/>
              </a:rPr>
              <a:t>Effective use of animation (e.g., voice, facial expressions, gestures)</a:t>
            </a:r>
          </a:p>
          <a:p>
            <a:pPr marL="342900" lvl="0" indent="-342900" eaLnBrk="0" fontAlgn="base" hangingPunct="0">
              <a:lnSpc>
                <a:spcPct val="90000"/>
              </a:lnSpc>
              <a:spcBef>
                <a:spcPct val="20000"/>
              </a:spcBef>
              <a:spcAft>
                <a:spcPct val="0"/>
              </a:spcAft>
              <a:buFont typeface="Arial" panose="020B0604020202020204" pitchFamily="34" charset="0"/>
              <a:buChar char="•"/>
            </a:pPr>
            <a:endParaRPr lang="en-US" altLang="en-US" sz="2400" kern="0" dirty="0">
              <a:solidFill>
                <a:srgbClr val="525353"/>
              </a:solidFill>
              <a:latin typeface="Gotham Book" panose="02000604040000020004" pitchFamily="50" charset="0"/>
            </a:endParaRPr>
          </a:p>
          <a:p>
            <a:pPr marL="342900" lvl="0" indent="-342900" eaLnBrk="0" fontAlgn="base" hangingPunct="0">
              <a:lnSpc>
                <a:spcPct val="90000"/>
              </a:lnSpc>
              <a:spcBef>
                <a:spcPct val="20000"/>
              </a:spcBef>
              <a:spcAft>
                <a:spcPct val="0"/>
              </a:spcAft>
              <a:buFont typeface="Arial" panose="020B0604020202020204" pitchFamily="34" charset="0"/>
              <a:buChar char="•"/>
            </a:pPr>
            <a:r>
              <a:rPr lang="en-US" altLang="en-US" sz="2400" kern="0" dirty="0">
                <a:solidFill>
                  <a:srgbClr val="525353"/>
                </a:solidFill>
                <a:latin typeface="Gotham Book" panose="02000604040000020004" pitchFamily="50" charset="0"/>
              </a:rPr>
              <a:t>Consistent response to the child’s communication and emotional cues</a:t>
            </a:r>
          </a:p>
        </p:txBody>
      </p:sp>
      <p:pic>
        <p:nvPicPr>
          <p:cNvPr id="4" name="Picture 4" descr="Best Practices ECE1 Rainy Day PreK">
            <a:hlinkClick r:id="rId3"/>
            <a:extLst>
              <a:ext uri="{FF2B5EF4-FFF2-40B4-BE49-F238E27FC236}">
                <a16:creationId xmlns:a16="http://schemas.microsoft.com/office/drawing/2014/main" id="{B2981BB8-083C-40F4-ADE8-26F7A0FB36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80373" y="1616988"/>
            <a:ext cx="3048000" cy="203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65308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a:xfrm>
            <a:off x="616667" y="477837"/>
            <a:ext cx="9640516" cy="609600"/>
          </a:xfrm>
        </p:spPr>
        <p:txBody>
          <a:bodyPr/>
          <a:lstStyle/>
          <a:p>
            <a:r>
              <a:rPr lang="en-US" sz="2800" dirty="0"/>
              <a:t>Developmental Strategies: Imitating the Child</a:t>
            </a:r>
          </a:p>
        </p:txBody>
      </p:sp>
      <p:sp>
        <p:nvSpPr>
          <p:cNvPr id="4" name="Content Placeholder 3"/>
          <p:cNvSpPr>
            <a:spLocks noGrp="1"/>
          </p:cNvSpPr>
          <p:nvPr>
            <p:ph sz="quarter" idx="14"/>
          </p:nvPr>
        </p:nvSpPr>
        <p:spPr>
          <a:xfrm>
            <a:off x="616667" y="1672431"/>
            <a:ext cx="7424752" cy="4635604"/>
          </a:xfrm>
        </p:spPr>
        <p:txBody>
          <a:bodyPr>
            <a:normAutofit/>
          </a:bodyPr>
          <a:lstStyle/>
          <a:p>
            <a:pPr>
              <a:spcBef>
                <a:spcPts val="567"/>
              </a:spcBef>
            </a:pPr>
            <a:r>
              <a:rPr lang="en-US" sz="2400" dirty="0"/>
              <a:t>Imitate the child’s:</a:t>
            </a:r>
            <a:endParaRPr lang="en-US" sz="2934" dirty="0"/>
          </a:p>
          <a:p>
            <a:pPr marL="1066785" lvl="1" indent="-457200">
              <a:spcBef>
                <a:spcPts val="567"/>
              </a:spcBef>
              <a:buFont typeface="Arial" panose="020B0604020202020204" pitchFamily="34" charset="0"/>
              <a:buChar char="•"/>
            </a:pPr>
            <a:r>
              <a:rPr lang="en-US" sz="2400" dirty="0">
                <a:solidFill>
                  <a:schemeClr val="tx1"/>
                </a:solidFill>
              </a:rPr>
              <a:t>Actions on objects</a:t>
            </a:r>
          </a:p>
          <a:p>
            <a:pPr marL="1066785" lvl="1" indent="-457200">
              <a:spcBef>
                <a:spcPts val="567"/>
              </a:spcBef>
              <a:buFont typeface="Arial" panose="020B0604020202020204" pitchFamily="34" charset="0"/>
              <a:buChar char="•"/>
            </a:pPr>
            <a:r>
              <a:rPr lang="en-US" sz="2400" dirty="0">
                <a:solidFill>
                  <a:schemeClr val="tx1"/>
                </a:solidFill>
              </a:rPr>
              <a:t>Gestures and body movements</a:t>
            </a:r>
          </a:p>
          <a:p>
            <a:pPr marL="1066785" lvl="1" indent="-457200">
              <a:spcBef>
                <a:spcPts val="567"/>
              </a:spcBef>
              <a:buFont typeface="Arial" panose="020B0604020202020204" pitchFamily="34" charset="0"/>
              <a:buChar char="•"/>
            </a:pPr>
            <a:r>
              <a:rPr lang="en-US" sz="2400" dirty="0">
                <a:solidFill>
                  <a:schemeClr val="tx1"/>
                </a:solidFill>
              </a:rPr>
              <a:t>Vocalizations/verbalizations</a:t>
            </a:r>
          </a:p>
          <a:p>
            <a:pPr>
              <a:spcBef>
                <a:spcPts val="567"/>
              </a:spcBef>
            </a:pPr>
            <a:endParaRPr lang="en-US" sz="2400" dirty="0"/>
          </a:p>
          <a:p>
            <a:pPr>
              <a:spcBef>
                <a:spcPts val="567"/>
              </a:spcBef>
            </a:pPr>
            <a:r>
              <a:rPr lang="en-US" sz="2400" dirty="0"/>
              <a:t>Mirroring child actions + narration</a:t>
            </a:r>
          </a:p>
          <a:p>
            <a:pPr>
              <a:spcBef>
                <a:spcPts val="567"/>
              </a:spcBef>
            </a:pPr>
            <a:endParaRPr lang="en-US" sz="2400" dirty="0"/>
          </a:p>
          <a:p>
            <a:pPr>
              <a:spcBef>
                <a:spcPts val="567"/>
              </a:spcBef>
            </a:pPr>
            <a:r>
              <a:rPr lang="en-US" sz="2400" dirty="0"/>
              <a:t>Imitate with novel actions</a:t>
            </a:r>
          </a:p>
          <a:p>
            <a:pPr marL="1066785" lvl="1" indent="-457200">
              <a:buFont typeface="Arial" panose="020B0604020202020204" pitchFamily="34" charset="0"/>
              <a:buChar char="•"/>
            </a:pPr>
            <a:endParaRPr lang="en-US" sz="2934" dirty="0"/>
          </a:p>
        </p:txBody>
      </p:sp>
      <p:pic>
        <p:nvPicPr>
          <p:cNvPr id="7" name="Picture 1" descr="father and son on pretend phone">
            <a:extLst>
              <a:ext uri="{FF2B5EF4-FFF2-40B4-BE49-F238E27FC236}">
                <a16:creationId xmlns:a16="http://schemas.microsoft.com/office/drawing/2014/main" id="{CE986104-0D02-471E-8102-AA40EBF49B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87752" y="1752600"/>
            <a:ext cx="2235200" cy="335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42944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a:xfrm>
            <a:off x="616666" y="477837"/>
            <a:ext cx="9136933" cy="609600"/>
          </a:xfrm>
        </p:spPr>
        <p:txBody>
          <a:bodyPr/>
          <a:lstStyle/>
          <a:p>
            <a:r>
              <a:rPr lang="en-US" sz="2800" dirty="0"/>
              <a:t>Video Examples: NBDI</a:t>
            </a:r>
          </a:p>
        </p:txBody>
      </p:sp>
      <p:sp>
        <p:nvSpPr>
          <p:cNvPr id="5" name="Content Placeholder 4"/>
          <p:cNvSpPr>
            <a:spLocks noGrp="1"/>
          </p:cNvSpPr>
          <p:nvPr>
            <p:ph sz="quarter" idx="16"/>
          </p:nvPr>
        </p:nvSpPr>
        <p:spPr>
          <a:xfrm>
            <a:off x="606949" y="1425575"/>
            <a:ext cx="10171641" cy="2903829"/>
          </a:xfrm>
        </p:spPr>
        <p:txBody>
          <a:bodyPr/>
          <a:lstStyle/>
          <a:p>
            <a:pPr>
              <a:spcBef>
                <a:spcPts val="567"/>
              </a:spcBef>
            </a:pPr>
            <a:r>
              <a:rPr lang="en-US" sz="2800" dirty="0">
                <a:solidFill>
                  <a:schemeClr val="tx1"/>
                </a:solidFill>
              </a:rPr>
              <a:t>Incidental Teaching:</a:t>
            </a:r>
          </a:p>
          <a:p>
            <a:pPr>
              <a:spcBef>
                <a:spcPts val="567"/>
              </a:spcBef>
            </a:pPr>
            <a:r>
              <a:rPr lang="en-US" sz="2800" dirty="0">
                <a:hlinkClick r:id="rId3">
                  <a:extLst>
                    <a:ext uri="{A12FA001-AC4F-418D-AE19-62706E023703}">
                      <ahyp:hlinkClr xmlns:ahyp="http://schemas.microsoft.com/office/drawing/2018/hyperlinkcolor" val="tx"/>
                    </a:ext>
                  </a:extLst>
                </a:hlinkClick>
              </a:rPr>
              <a:t>https://www.youtube.com/watch?v=yzgC9ZPzot8</a:t>
            </a:r>
            <a:r>
              <a:rPr lang="en-US" sz="2800" dirty="0"/>
              <a:t> </a:t>
            </a:r>
          </a:p>
          <a:p>
            <a:pPr>
              <a:spcBef>
                <a:spcPts val="567"/>
              </a:spcBef>
            </a:pPr>
            <a:endParaRPr lang="en-US" sz="2800" dirty="0"/>
          </a:p>
          <a:p>
            <a:pPr>
              <a:spcBef>
                <a:spcPts val="567"/>
              </a:spcBef>
            </a:pPr>
            <a:r>
              <a:rPr lang="en-US" sz="2800" dirty="0">
                <a:solidFill>
                  <a:schemeClr val="tx1"/>
                </a:solidFill>
              </a:rPr>
              <a:t>Pivotal Response Teaching:</a:t>
            </a:r>
          </a:p>
          <a:p>
            <a:pPr>
              <a:spcBef>
                <a:spcPts val="567"/>
              </a:spcBef>
            </a:pPr>
            <a:r>
              <a:rPr lang="en-US" sz="2800" dirty="0">
                <a:hlinkClick r:id="rId4">
                  <a:extLst>
                    <a:ext uri="{A12FA001-AC4F-418D-AE19-62706E023703}">
                      <ahyp:hlinkClr xmlns:ahyp="http://schemas.microsoft.com/office/drawing/2018/hyperlinkcolor" val="tx"/>
                    </a:ext>
                  </a:extLst>
                </a:hlinkClick>
              </a:rPr>
              <a:t>https://www.youtube.com/watch?v=KERrGaKcd38</a:t>
            </a:r>
            <a:endParaRPr lang="en-US" sz="2800" dirty="0"/>
          </a:p>
          <a:p>
            <a:pPr>
              <a:spcBef>
                <a:spcPts val="567"/>
              </a:spcBef>
            </a:pPr>
            <a:endParaRPr lang="en-US" sz="2800" dirty="0"/>
          </a:p>
          <a:p>
            <a:pPr>
              <a:spcBef>
                <a:spcPts val="567"/>
              </a:spcBef>
            </a:pPr>
            <a:r>
              <a:rPr lang="en-US" sz="2800" dirty="0">
                <a:solidFill>
                  <a:schemeClr val="tx1"/>
                </a:solidFill>
              </a:rPr>
              <a:t>Early Start Denver Model (ESDM):</a:t>
            </a:r>
            <a:endParaRPr lang="en-US" sz="2800" dirty="0">
              <a:solidFill>
                <a:schemeClr val="tx1"/>
              </a:solidFill>
              <a:hlinkClick r:id="rId5">
                <a:extLst>
                  <a:ext uri="{A12FA001-AC4F-418D-AE19-62706E023703}">
                    <ahyp:hlinkClr xmlns:ahyp="http://schemas.microsoft.com/office/drawing/2018/hyperlinkcolor" val="tx"/>
                  </a:ext>
                </a:extLst>
              </a:hlinkClick>
            </a:endParaRPr>
          </a:p>
          <a:p>
            <a:pPr>
              <a:spcBef>
                <a:spcPts val="567"/>
              </a:spcBef>
            </a:pPr>
            <a:r>
              <a:rPr lang="en-US" sz="2800" dirty="0">
                <a:hlinkClick r:id="rId5">
                  <a:extLst>
                    <a:ext uri="{A12FA001-AC4F-418D-AE19-62706E023703}">
                      <ahyp:hlinkClr xmlns:ahyp="http://schemas.microsoft.com/office/drawing/2018/hyperlinkcolor" val="tx"/>
                    </a:ext>
                  </a:extLst>
                </a:hlinkClick>
              </a:rPr>
              <a:t>https://vimeo.com/7983899</a:t>
            </a:r>
            <a:endParaRPr lang="en-US" sz="2800" dirty="0"/>
          </a:p>
          <a:p>
            <a:pPr marL="457200" indent="-457200">
              <a:spcBef>
                <a:spcPts val="567"/>
              </a:spcBef>
              <a:buFont typeface="Arial" panose="020B0604020202020204" pitchFamily="34" charset="0"/>
              <a:buChar char="•"/>
            </a:pPr>
            <a:endParaRPr lang="en-US" dirty="0">
              <a:solidFill>
                <a:schemeClr val="tx1"/>
              </a:solidFill>
            </a:endParaRPr>
          </a:p>
        </p:txBody>
      </p:sp>
    </p:spTree>
    <p:extLst>
      <p:ext uri="{BB962C8B-B14F-4D97-AF65-F5344CB8AC3E}">
        <p14:creationId xmlns:p14="http://schemas.microsoft.com/office/powerpoint/2010/main" val="19013612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E3D955D-14B5-45E0-B323-17C70E264CF7}"/>
              </a:ext>
            </a:extLst>
          </p:cNvPr>
          <p:cNvSpPr/>
          <p:nvPr/>
        </p:nvSpPr>
        <p:spPr>
          <a:xfrm>
            <a:off x="544009" y="804502"/>
            <a:ext cx="10159299" cy="6558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Content Placeholder 1">
            <a:extLst>
              <a:ext uri="{FF2B5EF4-FFF2-40B4-BE49-F238E27FC236}">
                <a16:creationId xmlns:a16="http://schemas.microsoft.com/office/drawing/2014/main" id="{33F3FF56-FA6E-7D42-8DA0-1596E0B975A1}"/>
              </a:ext>
            </a:extLst>
          </p:cNvPr>
          <p:cNvSpPr>
            <a:spLocks noGrp="1"/>
          </p:cNvSpPr>
          <p:nvPr>
            <p:ph sz="quarter" idx="10"/>
          </p:nvPr>
        </p:nvSpPr>
        <p:spPr>
          <a:xfrm>
            <a:off x="2901555" y="1762251"/>
            <a:ext cx="8819667" cy="527975"/>
          </a:xfrm>
        </p:spPr>
        <p:txBody>
          <a:bodyPr/>
          <a:lstStyle/>
          <a:p>
            <a:r>
              <a:rPr lang="en-US" sz="3200" kern="0" dirty="0"/>
              <a:t>Embedded Trails: Teaching Examples</a:t>
            </a:r>
          </a:p>
          <a:p>
            <a:endParaRPr lang="en-US" dirty="0"/>
          </a:p>
        </p:txBody>
      </p:sp>
      <p:pic>
        <p:nvPicPr>
          <p:cNvPr id="5" name="Picture 2" descr="Image result for asian children playing with an adult">
            <a:hlinkClick r:id="rId2"/>
            <a:extLst>
              <a:ext uri="{FF2B5EF4-FFF2-40B4-BE49-F238E27FC236}">
                <a16:creationId xmlns:a16="http://schemas.microsoft.com/office/drawing/2014/main" id="{B0090523-39D6-423A-A07B-1A5FC3BDB0E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60375" y="2396104"/>
            <a:ext cx="6133113" cy="41644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89228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E49ACD7-AD56-9446-8FC6-5B52189FBD58}"/>
              </a:ext>
            </a:extLst>
          </p:cNvPr>
          <p:cNvSpPr>
            <a:spLocks noGrp="1"/>
          </p:cNvSpPr>
          <p:nvPr>
            <p:ph sz="quarter" idx="12"/>
          </p:nvPr>
        </p:nvSpPr>
        <p:spPr>
          <a:xfrm>
            <a:off x="616667" y="477837"/>
            <a:ext cx="8331200" cy="609600"/>
          </a:xfrm>
        </p:spPr>
        <p:txBody>
          <a:bodyPr/>
          <a:lstStyle/>
          <a:p>
            <a:r>
              <a:rPr lang="en-US" dirty="0"/>
              <a:t>Diagnosis: DSM-IV to DSM-5</a:t>
            </a:r>
          </a:p>
        </p:txBody>
      </p:sp>
      <p:grpSp>
        <p:nvGrpSpPr>
          <p:cNvPr id="11" name="Group 10">
            <a:extLst>
              <a:ext uri="{FF2B5EF4-FFF2-40B4-BE49-F238E27FC236}">
                <a16:creationId xmlns:a16="http://schemas.microsoft.com/office/drawing/2014/main" id="{1E62111C-2BC5-40EA-88C0-4F60ECA23741}"/>
              </a:ext>
            </a:extLst>
          </p:cNvPr>
          <p:cNvGrpSpPr/>
          <p:nvPr/>
        </p:nvGrpSpPr>
        <p:grpSpPr>
          <a:xfrm>
            <a:off x="1575189" y="1409853"/>
            <a:ext cx="2205690" cy="2205690"/>
            <a:chOff x="1037832" y="45951"/>
            <a:chExt cx="2205690" cy="2205690"/>
          </a:xfrm>
        </p:grpSpPr>
        <p:sp>
          <p:nvSpPr>
            <p:cNvPr id="18" name="Oval 17">
              <a:extLst>
                <a:ext uri="{FF2B5EF4-FFF2-40B4-BE49-F238E27FC236}">
                  <a16:creationId xmlns:a16="http://schemas.microsoft.com/office/drawing/2014/main" id="{F6DC44B9-4E77-42DA-BDE0-2A1CF2CE413F}"/>
                </a:ext>
              </a:extLst>
            </p:cNvPr>
            <p:cNvSpPr/>
            <p:nvPr/>
          </p:nvSpPr>
          <p:spPr>
            <a:xfrm>
              <a:off x="1037832" y="45951"/>
              <a:ext cx="2205690" cy="2205690"/>
            </a:xfrm>
            <a:prstGeom prst="ellipse">
              <a:avLst/>
            </a:prstGeom>
            <a:solidFill>
              <a:schemeClr val="accent1">
                <a:lumMod val="20000"/>
                <a:lumOff val="80000"/>
              </a:schemeClr>
            </a:solidFill>
            <a:ln>
              <a:noFill/>
            </a:ln>
          </p:spPr>
          <p:style>
            <a:lnRef idx="0">
              <a:scrgbClr r="0" g="0" b="0"/>
            </a:lnRef>
            <a:fillRef idx="3">
              <a:scrgbClr r="0" g="0" b="0"/>
            </a:fillRef>
            <a:effectRef idx="0">
              <a:schemeClr val="accent1">
                <a:alpha val="50000"/>
                <a:hueOff val="0"/>
                <a:satOff val="0"/>
                <a:lumOff val="0"/>
                <a:alphaOff val="0"/>
              </a:schemeClr>
            </a:effectRef>
            <a:fontRef idx="minor">
              <a:schemeClr val="tx1"/>
            </a:fontRef>
          </p:style>
        </p:sp>
        <p:sp>
          <p:nvSpPr>
            <p:cNvPr id="19" name="Oval 4">
              <a:extLst>
                <a:ext uri="{FF2B5EF4-FFF2-40B4-BE49-F238E27FC236}">
                  <a16:creationId xmlns:a16="http://schemas.microsoft.com/office/drawing/2014/main" id="{71A8F4DC-2397-4495-83AF-C7B3BAAA4B19}"/>
                </a:ext>
              </a:extLst>
            </p:cNvPr>
            <p:cNvSpPr txBox="1"/>
            <p:nvPr/>
          </p:nvSpPr>
          <p:spPr>
            <a:xfrm>
              <a:off x="1331925" y="431947"/>
              <a:ext cx="1617506" cy="992560"/>
            </a:xfrm>
            <a:prstGeom prst="rect">
              <a:avLst/>
            </a:prstGeom>
            <a:ln>
              <a:noFill/>
            </a:ln>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Gotham Book" panose="02000604040000020004" pitchFamily="50" charset="0"/>
                </a:rPr>
                <a:t>Social Interaction</a:t>
              </a:r>
            </a:p>
          </p:txBody>
        </p:sp>
      </p:grpSp>
      <p:grpSp>
        <p:nvGrpSpPr>
          <p:cNvPr id="12" name="Group 11">
            <a:extLst>
              <a:ext uri="{FF2B5EF4-FFF2-40B4-BE49-F238E27FC236}">
                <a16:creationId xmlns:a16="http://schemas.microsoft.com/office/drawing/2014/main" id="{70938349-7729-40D8-BD38-F1C5C890AD08}"/>
              </a:ext>
            </a:extLst>
          </p:cNvPr>
          <p:cNvGrpSpPr/>
          <p:nvPr/>
        </p:nvGrpSpPr>
        <p:grpSpPr>
          <a:xfrm>
            <a:off x="2447384" y="2658118"/>
            <a:ext cx="2205690" cy="2205690"/>
            <a:chOff x="1931075" y="1524737"/>
            <a:chExt cx="2205690" cy="2205690"/>
          </a:xfrm>
        </p:grpSpPr>
        <p:sp>
          <p:nvSpPr>
            <p:cNvPr id="16" name="Oval 15">
              <a:extLst>
                <a:ext uri="{FF2B5EF4-FFF2-40B4-BE49-F238E27FC236}">
                  <a16:creationId xmlns:a16="http://schemas.microsoft.com/office/drawing/2014/main" id="{38FF498B-BD11-4341-B1B4-A28264AA3CBD}"/>
                </a:ext>
              </a:extLst>
            </p:cNvPr>
            <p:cNvSpPr/>
            <p:nvPr/>
          </p:nvSpPr>
          <p:spPr>
            <a:xfrm>
              <a:off x="1931075" y="1524737"/>
              <a:ext cx="2205690" cy="2205690"/>
            </a:xfrm>
            <a:prstGeom prst="ellipse">
              <a:avLst/>
            </a:prstGeom>
            <a:solidFill>
              <a:schemeClr val="accent6">
                <a:lumMod val="60000"/>
                <a:lumOff val="40000"/>
                <a:alpha val="50000"/>
              </a:schemeClr>
            </a:solidFill>
          </p:spPr>
          <p:style>
            <a:lnRef idx="0">
              <a:schemeClr val="lt1">
                <a:hueOff val="0"/>
                <a:satOff val="0"/>
                <a:lumOff val="0"/>
                <a:alphaOff val="0"/>
              </a:schemeClr>
            </a:lnRef>
            <a:fillRef idx="3">
              <a:scrgbClr r="0" g="0" b="0"/>
            </a:fillRef>
            <a:effectRef idx="0">
              <a:schemeClr val="accent1">
                <a:alpha val="50000"/>
                <a:hueOff val="0"/>
                <a:satOff val="0"/>
                <a:lumOff val="0"/>
                <a:alphaOff val="0"/>
              </a:schemeClr>
            </a:effectRef>
            <a:fontRef idx="minor">
              <a:schemeClr val="tx1"/>
            </a:fontRef>
          </p:style>
        </p:sp>
        <p:sp>
          <p:nvSpPr>
            <p:cNvPr id="17" name="Oval 6">
              <a:extLst>
                <a:ext uri="{FF2B5EF4-FFF2-40B4-BE49-F238E27FC236}">
                  <a16:creationId xmlns:a16="http://schemas.microsoft.com/office/drawing/2014/main" id="{9D76F157-1FFB-47EB-8632-D37EDB994AA9}"/>
                </a:ext>
              </a:extLst>
            </p:cNvPr>
            <p:cNvSpPr txBox="1"/>
            <p:nvPr/>
          </p:nvSpPr>
          <p:spPr>
            <a:xfrm>
              <a:off x="2407616" y="1945867"/>
              <a:ext cx="1323414" cy="1213129"/>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Gotham Book" panose="02000604040000020004" pitchFamily="50" charset="0"/>
                </a:rPr>
                <a:t>Restricted/ Repetitive Interests and Behaviors</a:t>
              </a:r>
            </a:p>
          </p:txBody>
        </p:sp>
      </p:grpSp>
      <p:grpSp>
        <p:nvGrpSpPr>
          <p:cNvPr id="13" name="Group 12">
            <a:extLst>
              <a:ext uri="{FF2B5EF4-FFF2-40B4-BE49-F238E27FC236}">
                <a16:creationId xmlns:a16="http://schemas.microsoft.com/office/drawing/2014/main" id="{E700C87D-1E84-4F64-8EF7-9D10945EA25C}"/>
              </a:ext>
            </a:extLst>
          </p:cNvPr>
          <p:cNvGrpSpPr/>
          <p:nvPr/>
        </p:nvGrpSpPr>
        <p:grpSpPr>
          <a:xfrm>
            <a:off x="776997" y="2582967"/>
            <a:ext cx="2205690" cy="2205690"/>
            <a:chOff x="241946" y="1424508"/>
            <a:chExt cx="2205690" cy="2205690"/>
          </a:xfrm>
        </p:grpSpPr>
        <p:sp>
          <p:nvSpPr>
            <p:cNvPr id="14" name="Oval 13">
              <a:extLst>
                <a:ext uri="{FF2B5EF4-FFF2-40B4-BE49-F238E27FC236}">
                  <a16:creationId xmlns:a16="http://schemas.microsoft.com/office/drawing/2014/main" id="{99B77C41-1054-4E4F-B857-18066731BAF0}"/>
                </a:ext>
              </a:extLst>
            </p:cNvPr>
            <p:cNvSpPr/>
            <p:nvPr/>
          </p:nvSpPr>
          <p:spPr>
            <a:xfrm>
              <a:off x="241946" y="1424508"/>
              <a:ext cx="2205690" cy="2205690"/>
            </a:xfrm>
            <a:prstGeom prst="ellipse">
              <a:avLst/>
            </a:prstGeom>
            <a:solidFill>
              <a:srgbClr val="FFE76B">
                <a:alpha val="50000"/>
              </a:srgbClr>
            </a:solidFill>
          </p:spPr>
          <p:style>
            <a:lnRef idx="0">
              <a:schemeClr val="lt1">
                <a:hueOff val="0"/>
                <a:satOff val="0"/>
                <a:lumOff val="0"/>
                <a:alphaOff val="0"/>
              </a:schemeClr>
            </a:lnRef>
            <a:fillRef idx="3">
              <a:scrgbClr r="0" g="0" b="0"/>
            </a:fillRef>
            <a:effectRef idx="0">
              <a:schemeClr val="accent1">
                <a:alpha val="50000"/>
                <a:hueOff val="0"/>
                <a:satOff val="0"/>
                <a:lumOff val="0"/>
                <a:alphaOff val="0"/>
              </a:schemeClr>
            </a:effectRef>
            <a:fontRef idx="minor">
              <a:schemeClr val="tx1"/>
            </a:fontRef>
          </p:style>
        </p:sp>
        <p:sp>
          <p:nvSpPr>
            <p:cNvPr id="15" name="Oval 8">
              <a:extLst>
                <a:ext uri="{FF2B5EF4-FFF2-40B4-BE49-F238E27FC236}">
                  <a16:creationId xmlns:a16="http://schemas.microsoft.com/office/drawing/2014/main" id="{DEDC71B3-4B89-4F3E-824D-ED7A5EB875C4}"/>
                </a:ext>
              </a:extLst>
            </p:cNvPr>
            <p:cNvSpPr txBox="1"/>
            <p:nvPr/>
          </p:nvSpPr>
          <p:spPr>
            <a:xfrm>
              <a:off x="365634" y="1904467"/>
              <a:ext cx="1617505" cy="1213129"/>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Gotham Book" panose="02000604040000020004" pitchFamily="50" charset="0"/>
                </a:rPr>
                <a:t>Communication</a:t>
              </a:r>
            </a:p>
          </p:txBody>
        </p:sp>
      </p:grpSp>
      <p:grpSp>
        <p:nvGrpSpPr>
          <p:cNvPr id="20" name="Group 19">
            <a:extLst>
              <a:ext uri="{FF2B5EF4-FFF2-40B4-BE49-F238E27FC236}">
                <a16:creationId xmlns:a16="http://schemas.microsoft.com/office/drawing/2014/main" id="{E69D3583-3C11-4EE2-B95C-5CBD7F6DDF87}"/>
              </a:ext>
            </a:extLst>
          </p:cNvPr>
          <p:cNvGrpSpPr/>
          <p:nvPr/>
        </p:nvGrpSpPr>
        <p:grpSpPr>
          <a:xfrm>
            <a:off x="6839128" y="2055758"/>
            <a:ext cx="2317662" cy="2317662"/>
            <a:chOff x="93959" y="383935"/>
            <a:chExt cx="2317662" cy="2317662"/>
          </a:xfrm>
        </p:grpSpPr>
        <p:sp>
          <p:nvSpPr>
            <p:cNvPr id="24" name="Oval 23">
              <a:extLst>
                <a:ext uri="{FF2B5EF4-FFF2-40B4-BE49-F238E27FC236}">
                  <a16:creationId xmlns:a16="http://schemas.microsoft.com/office/drawing/2014/main" id="{3509917A-8BBD-44ED-A5E5-46D2BAA088F0}"/>
                </a:ext>
              </a:extLst>
            </p:cNvPr>
            <p:cNvSpPr/>
            <p:nvPr/>
          </p:nvSpPr>
          <p:spPr>
            <a:xfrm>
              <a:off x="93959" y="383935"/>
              <a:ext cx="2317662" cy="2317662"/>
            </a:xfrm>
            <a:prstGeom prst="ellipse">
              <a:avLst/>
            </a:prstGeom>
            <a:solidFill>
              <a:schemeClr val="accent4">
                <a:lumMod val="40000"/>
                <a:lumOff val="60000"/>
              </a:schemeClr>
            </a:solidFill>
            <a:ln>
              <a:noFill/>
            </a:ln>
          </p:spPr>
          <p:style>
            <a:lnRef idx="0">
              <a:scrgbClr r="0" g="0" b="0"/>
            </a:lnRef>
            <a:fillRef idx="3">
              <a:scrgbClr r="0" g="0" b="0"/>
            </a:fillRef>
            <a:effectRef idx="0">
              <a:schemeClr val="accent1">
                <a:alpha val="50000"/>
                <a:hueOff val="0"/>
                <a:satOff val="0"/>
                <a:lumOff val="0"/>
                <a:alphaOff val="0"/>
              </a:schemeClr>
            </a:effectRef>
            <a:fontRef idx="minor">
              <a:schemeClr val="tx1"/>
            </a:fontRef>
          </p:style>
        </p:sp>
        <p:sp>
          <p:nvSpPr>
            <p:cNvPr id="25" name="Oval 4">
              <a:extLst>
                <a:ext uri="{FF2B5EF4-FFF2-40B4-BE49-F238E27FC236}">
                  <a16:creationId xmlns:a16="http://schemas.microsoft.com/office/drawing/2014/main" id="{9633F403-0AC0-4CF3-8A77-63CCD8413238}"/>
                </a:ext>
              </a:extLst>
            </p:cNvPr>
            <p:cNvSpPr txBox="1"/>
            <p:nvPr/>
          </p:nvSpPr>
          <p:spPr>
            <a:xfrm>
              <a:off x="193621" y="578653"/>
              <a:ext cx="1570725" cy="1771057"/>
            </a:xfrm>
            <a:prstGeom prst="rect">
              <a:avLst/>
            </a:prstGeom>
            <a:ln>
              <a:noFill/>
            </a:ln>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Gotham Book" panose="02000604040000020004" pitchFamily="50" charset="0"/>
                </a:rPr>
                <a:t>Social Communication</a:t>
              </a:r>
            </a:p>
          </p:txBody>
        </p:sp>
      </p:grpSp>
      <p:grpSp>
        <p:nvGrpSpPr>
          <p:cNvPr id="21" name="Group 20">
            <a:extLst>
              <a:ext uri="{FF2B5EF4-FFF2-40B4-BE49-F238E27FC236}">
                <a16:creationId xmlns:a16="http://schemas.microsoft.com/office/drawing/2014/main" id="{20501685-C031-49FD-8FD2-A9B12A93162A}"/>
              </a:ext>
            </a:extLst>
          </p:cNvPr>
          <p:cNvGrpSpPr/>
          <p:nvPr/>
        </p:nvGrpSpPr>
        <p:grpSpPr>
          <a:xfrm>
            <a:off x="8499075" y="1999002"/>
            <a:ext cx="2317662" cy="2317662"/>
            <a:chOff x="1764346" y="383935"/>
            <a:chExt cx="2317662" cy="2317662"/>
          </a:xfrm>
        </p:grpSpPr>
        <p:sp>
          <p:nvSpPr>
            <p:cNvPr id="22" name="Oval 21">
              <a:extLst>
                <a:ext uri="{FF2B5EF4-FFF2-40B4-BE49-F238E27FC236}">
                  <a16:creationId xmlns:a16="http://schemas.microsoft.com/office/drawing/2014/main" id="{79120FC0-5C74-4BC5-9DCF-DD7FE2B8A405}"/>
                </a:ext>
              </a:extLst>
            </p:cNvPr>
            <p:cNvSpPr/>
            <p:nvPr/>
          </p:nvSpPr>
          <p:spPr>
            <a:xfrm>
              <a:off x="1764346" y="383935"/>
              <a:ext cx="2317662" cy="2317662"/>
            </a:xfrm>
            <a:prstGeom prst="ellipse">
              <a:avLst/>
            </a:prstGeom>
            <a:solidFill>
              <a:schemeClr val="accent6">
                <a:lumMod val="75000"/>
                <a:alpha val="50000"/>
              </a:schemeClr>
            </a:solidFill>
            <a:ln>
              <a:noFill/>
            </a:ln>
          </p:spPr>
          <p:style>
            <a:lnRef idx="0">
              <a:schemeClr val="lt1">
                <a:hueOff val="0"/>
                <a:satOff val="0"/>
                <a:lumOff val="0"/>
                <a:alphaOff val="0"/>
              </a:schemeClr>
            </a:lnRef>
            <a:fillRef idx="3">
              <a:scrgbClr r="0" g="0" b="0"/>
            </a:fillRef>
            <a:effectRef idx="0">
              <a:schemeClr val="accent1">
                <a:alpha val="50000"/>
                <a:hueOff val="0"/>
                <a:satOff val="0"/>
                <a:lumOff val="0"/>
                <a:alphaOff val="0"/>
              </a:schemeClr>
            </a:effectRef>
            <a:fontRef idx="minor">
              <a:schemeClr val="tx1"/>
            </a:fontRef>
          </p:style>
        </p:sp>
        <p:sp>
          <p:nvSpPr>
            <p:cNvPr id="23" name="Oval 6">
              <a:extLst>
                <a:ext uri="{FF2B5EF4-FFF2-40B4-BE49-F238E27FC236}">
                  <a16:creationId xmlns:a16="http://schemas.microsoft.com/office/drawing/2014/main" id="{DA103A95-436A-4C18-81AB-6EA8A35E38F0}"/>
                </a:ext>
              </a:extLst>
            </p:cNvPr>
            <p:cNvSpPr txBox="1"/>
            <p:nvPr/>
          </p:nvSpPr>
          <p:spPr>
            <a:xfrm>
              <a:off x="2422061" y="657237"/>
              <a:ext cx="1336309" cy="1771057"/>
            </a:xfrm>
            <a:prstGeom prst="rect">
              <a:avLst/>
            </a:prstGeom>
            <a:ln>
              <a:noFill/>
            </a:ln>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Gotham Book" panose="02000604040000020004" pitchFamily="50" charset="0"/>
                </a:rPr>
                <a:t>Restricted/ Repetitive Interests and Behaviors</a:t>
              </a:r>
            </a:p>
          </p:txBody>
        </p:sp>
      </p:grpSp>
      <p:sp>
        <p:nvSpPr>
          <p:cNvPr id="26" name="Arrow: Right 25">
            <a:extLst>
              <a:ext uri="{FF2B5EF4-FFF2-40B4-BE49-F238E27FC236}">
                <a16:creationId xmlns:a16="http://schemas.microsoft.com/office/drawing/2014/main" id="{81F8457A-2805-4EFE-969C-695A854BE557}"/>
              </a:ext>
            </a:extLst>
          </p:cNvPr>
          <p:cNvSpPr/>
          <p:nvPr/>
        </p:nvSpPr>
        <p:spPr>
          <a:xfrm>
            <a:off x="4899923" y="2788409"/>
            <a:ext cx="1605127" cy="749373"/>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a:extLst>
              <a:ext uri="{FF2B5EF4-FFF2-40B4-BE49-F238E27FC236}">
                <a16:creationId xmlns:a16="http://schemas.microsoft.com/office/drawing/2014/main" id="{B37B8092-DA33-4D36-B647-C9415771CC5C}"/>
              </a:ext>
            </a:extLst>
          </p:cNvPr>
          <p:cNvPicPr>
            <a:picLocks noChangeAspect="1"/>
          </p:cNvPicPr>
          <p:nvPr/>
        </p:nvPicPr>
        <p:blipFill>
          <a:blip r:embed="rId3">
            <a:alphaModFix amt="45000"/>
          </a:blip>
          <a:stretch>
            <a:fillRect/>
          </a:stretch>
        </p:blipFill>
        <p:spPr>
          <a:xfrm>
            <a:off x="8308806" y="4865603"/>
            <a:ext cx="1278121" cy="1828800"/>
          </a:xfrm>
          <a:prstGeom prst="rect">
            <a:avLst/>
          </a:prstGeom>
        </p:spPr>
      </p:pic>
      <p:pic>
        <p:nvPicPr>
          <p:cNvPr id="28" name="Picture 27">
            <a:extLst>
              <a:ext uri="{FF2B5EF4-FFF2-40B4-BE49-F238E27FC236}">
                <a16:creationId xmlns:a16="http://schemas.microsoft.com/office/drawing/2014/main" id="{68C78DFF-3BEB-4B81-BA1F-07AD7E424F1A}"/>
              </a:ext>
            </a:extLst>
          </p:cNvPr>
          <p:cNvPicPr>
            <a:picLocks noChangeAspect="1"/>
          </p:cNvPicPr>
          <p:nvPr/>
        </p:nvPicPr>
        <p:blipFill>
          <a:blip r:embed="rId4">
            <a:alphaModFix amt="54000"/>
          </a:blip>
          <a:stretch>
            <a:fillRect/>
          </a:stretch>
        </p:blipFill>
        <p:spPr>
          <a:xfrm>
            <a:off x="2044105" y="4863808"/>
            <a:ext cx="1267857" cy="1830595"/>
          </a:xfrm>
          <a:prstGeom prst="rect">
            <a:avLst/>
          </a:prstGeom>
        </p:spPr>
      </p:pic>
    </p:spTree>
    <p:extLst>
      <p:ext uri="{BB962C8B-B14F-4D97-AF65-F5344CB8AC3E}">
        <p14:creationId xmlns:p14="http://schemas.microsoft.com/office/powerpoint/2010/main" val="20288459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E49ACD7-AD56-9446-8FC6-5B52189FBD58}"/>
              </a:ext>
            </a:extLst>
          </p:cNvPr>
          <p:cNvSpPr>
            <a:spLocks noGrp="1"/>
          </p:cNvSpPr>
          <p:nvPr>
            <p:ph sz="quarter" idx="12"/>
          </p:nvPr>
        </p:nvSpPr>
        <p:spPr>
          <a:xfrm>
            <a:off x="628242" y="500987"/>
            <a:ext cx="10541328" cy="609600"/>
          </a:xfrm>
        </p:spPr>
        <p:txBody>
          <a:bodyPr/>
          <a:lstStyle/>
          <a:p>
            <a:r>
              <a:rPr lang="en-US" dirty="0"/>
              <a:t>Controlled Access/Shared Control</a:t>
            </a:r>
          </a:p>
        </p:txBody>
      </p:sp>
      <p:sp>
        <p:nvSpPr>
          <p:cNvPr id="3" name="Content Placeholder 2"/>
          <p:cNvSpPr>
            <a:spLocks noGrp="1"/>
          </p:cNvSpPr>
          <p:nvPr>
            <p:ph idx="4294967295"/>
          </p:nvPr>
        </p:nvSpPr>
        <p:spPr>
          <a:xfrm>
            <a:off x="609600" y="1600200"/>
            <a:ext cx="10972800" cy="1348061"/>
          </a:xfrm>
          <a:prstGeom prst="rect">
            <a:avLst/>
          </a:prstGeom>
        </p:spPr>
        <p:txBody>
          <a:bodyPr/>
          <a:lstStyle/>
          <a:p>
            <a:pPr marL="0" indent="0">
              <a:buNone/>
            </a:pPr>
            <a:r>
              <a:rPr lang="en-US" sz="2400" dirty="0">
                <a:latin typeface="Gotham Book" panose="02000604040000020004" pitchFamily="50" charset="0"/>
              </a:rPr>
              <a:t>Adult control over objects; The adult holds the object out of reach until the child communicates; Can be thought of as the general definition of shared control</a:t>
            </a:r>
          </a:p>
          <a:p>
            <a:pPr marL="0" indent="0">
              <a:buNone/>
            </a:pPr>
            <a:endParaRPr lang="en-US" sz="2400" dirty="0"/>
          </a:p>
          <a:p>
            <a:endParaRPr lang="en-US" sz="2400" dirty="0"/>
          </a:p>
        </p:txBody>
      </p:sp>
      <p:graphicFrame>
        <p:nvGraphicFramePr>
          <p:cNvPr id="9" name="Content Placeholder 3">
            <a:extLst>
              <a:ext uri="{FF2B5EF4-FFF2-40B4-BE49-F238E27FC236}">
                <a16:creationId xmlns:a16="http://schemas.microsoft.com/office/drawing/2014/main" id="{EC736B62-DAE9-4E4C-B603-3C3CF04BD561}"/>
              </a:ext>
            </a:extLst>
          </p:cNvPr>
          <p:cNvGraphicFramePr>
            <a:graphicFrameLocks/>
          </p:cNvGraphicFramePr>
          <p:nvPr>
            <p:extLst>
              <p:ext uri="{D42A27DB-BD31-4B8C-83A1-F6EECF244321}">
                <p14:modId xmlns:p14="http://schemas.microsoft.com/office/powerpoint/2010/main" val="123027744"/>
              </p:ext>
            </p:extLst>
          </p:nvPr>
        </p:nvGraphicFramePr>
        <p:xfrm>
          <a:off x="628242" y="2948261"/>
          <a:ext cx="10954158" cy="2697735"/>
        </p:xfrm>
        <a:graphic>
          <a:graphicData uri="http://schemas.openxmlformats.org/drawingml/2006/table">
            <a:tbl>
              <a:tblPr firstRow="1" firstCol="1" bandRow="1">
                <a:gradFill rotWithShape="1">
                  <a:gsLst>
                    <a:gs pos="0">
                      <a:srgbClr val="3BB0C2">
                        <a:tint val="50000"/>
                        <a:satMod val="300000"/>
                      </a:srgbClr>
                    </a:gs>
                    <a:gs pos="35000">
                      <a:srgbClr val="3BB0C2">
                        <a:tint val="37000"/>
                        <a:satMod val="300000"/>
                      </a:srgbClr>
                    </a:gs>
                    <a:gs pos="100000">
                      <a:srgbClr val="3BB0C2">
                        <a:tint val="15000"/>
                        <a:satMod val="350000"/>
                      </a:srgbClr>
                    </a:gs>
                  </a:gsLst>
                  <a:lin ang="16200000" scaled="1"/>
                </a:gradFill>
                <a:effectLst>
                  <a:outerShdw blurRad="40000" dist="20000" dir="5400000" rotWithShape="0">
                    <a:srgbClr val="000000">
                      <a:alpha val="38000"/>
                    </a:srgbClr>
                  </a:outerShdw>
                </a:effectLst>
              </a:tblPr>
              <a:tblGrid>
                <a:gridCol w="3528489">
                  <a:extLst>
                    <a:ext uri="{9D8B030D-6E8A-4147-A177-3AD203B41FA5}">
                      <a16:colId xmlns:a16="http://schemas.microsoft.com/office/drawing/2014/main" val="20000"/>
                    </a:ext>
                  </a:extLst>
                </a:gridCol>
                <a:gridCol w="3878626">
                  <a:extLst>
                    <a:ext uri="{9D8B030D-6E8A-4147-A177-3AD203B41FA5}">
                      <a16:colId xmlns:a16="http://schemas.microsoft.com/office/drawing/2014/main" val="20001"/>
                    </a:ext>
                  </a:extLst>
                </a:gridCol>
                <a:gridCol w="3547043">
                  <a:extLst>
                    <a:ext uri="{9D8B030D-6E8A-4147-A177-3AD203B41FA5}">
                      <a16:colId xmlns:a16="http://schemas.microsoft.com/office/drawing/2014/main" val="20002"/>
                    </a:ext>
                  </a:extLst>
                </a:gridCol>
              </a:tblGrid>
              <a:tr h="507038">
                <a:tc>
                  <a:txBody>
                    <a:bodyPr/>
                    <a:lstStyle>
                      <a:lvl1pPr marL="0" algn="l" defTabSz="1219170" rtl="0" eaLnBrk="1" latinLnBrk="0" hangingPunct="1">
                        <a:defRPr sz="2400" b="1" kern="1200">
                          <a:solidFill>
                            <a:schemeClr val="lt1"/>
                          </a:solidFill>
                          <a:latin typeface="Arial"/>
                        </a:defRPr>
                      </a:lvl1pPr>
                      <a:lvl2pPr marL="609585" algn="l" defTabSz="1219170" rtl="0" eaLnBrk="1" latinLnBrk="0" hangingPunct="1">
                        <a:defRPr sz="2400" b="1" kern="1200">
                          <a:solidFill>
                            <a:schemeClr val="lt1"/>
                          </a:solidFill>
                          <a:latin typeface="Arial"/>
                        </a:defRPr>
                      </a:lvl2pPr>
                      <a:lvl3pPr marL="1219170" algn="l" defTabSz="1219170" rtl="0" eaLnBrk="1" latinLnBrk="0" hangingPunct="1">
                        <a:defRPr sz="2400" b="1" kern="1200">
                          <a:solidFill>
                            <a:schemeClr val="lt1"/>
                          </a:solidFill>
                          <a:latin typeface="Arial"/>
                        </a:defRPr>
                      </a:lvl3pPr>
                      <a:lvl4pPr marL="1828754" algn="l" defTabSz="1219170" rtl="0" eaLnBrk="1" latinLnBrk="0" hangingPunct="1">
                        <a:defRPr sz="2400" b="1" kern="1200">
                          <a:solidFill>
                            <a:schemeClr val="lt1"/>
                          </a:solidFill>
                          <a:latin typeface="Arial"/>
                        </a:defRPr>
                      </a:lvl4pPr>
                      <a:lvl5pPr marL="2438339" algn="l" defTabSz="1219170" rtl="0" eaLnBrk="1" latinLnBrk="0" hangingPunct="1">
                        <a:defRPr sz="2400" b="1" kern="1200">
                          <a:solidFill>
                            <a:schemeClr val="lt1"/>
                          </a:solidFill>
                          <a:latin typeface="Arial"/>
                        </a:defRPr>
                      </a:lvl5pPr>
                      <a:lvl6pPr marL="3047924" algn="l" defTabSz="1219170" rtl="0" eaLnBrk="1" latinLnBrk="0" hangingPunct="1">
                        <a:defRPr sz="2400" b="1" kern="1200">
                          <a:solidFill>
                            <a:schemeClr val="lt1"/>
                          </a:solidFill>
                          <a:latin typeface="Arial"/>
                        </a:defRPr>
                      </a:lvl6pPr>
                      <a:lvl7pPr marL="3657509" algn="l" defTabSz="1219170" rtl="0" eaLnBrk="1" latinLnBrk="0" hangingPunct="1">
                        <a:defRPr sz="2400" b="1" kern="1200">
                          <a:solidFill>
                            <a:schemeClr val="lt1"/>
                          </a:solidFill>
                          <a:latin typeface="Arial"/>
                        </a:defRPr>
                      </a:lvl7pPr>
                      <a:lvl8pPr marL="4267093" algn="l" defTabSz="1219170" rtl="0" eaLnBrk="1" latinLnBrk="0" hangingPunct="1">
                        <a:defRPr sz="2400" b="1" kern="1200">
                          <a:solidFill>
                            <a:schemeClr val="lt1"/>
                          </a:solidFill>
                          <a:latin typeface="Arial"/>
                        </a:defRPr>
                      </a:lvl8pPr>
                      <a:lvl9pPr marL="4876678" algn="l" defTabSz="1219170" rtl="0" eaLnBrk="1" latinLnBrk="0" hangingPunct="1">
                        <a:defRPr sz="2400" b="1" kern="1200">
                          <a:solidFill>
                            <a:schemeClr val="lt1"/>
                          </a:solidFill>
                          <a:latin typeface="Arial"/>
                        </a:defRPr>
                      </a:lvl9pPr>
                    </a:lstStyle>
                    <a:p>
                      <a:pPr marL="0" marR="0" algn="ctr">
                        <a:lnSpc>
                          <a:spcPct val="115000"/>
                        </a:lnSpc>
                        <a:spcBef>
                          <a:spcPts val="0"/>
                        </a:spcBef>
                        <a:spcAft>
                          <a:spcPts val="0"/>
                        </a:spcAft>
                      </a:pPr>
                      <a:r>
                        <a:rPr lang="en-US" sz="2400" b="0" dirty="0">
                          <a:effectLst/>
                          <a:latin typeface="Gotham Book" panose="02000604040000020004" pitchFamily="50" charset="0"/>
                        </a:rPr>
                        <a:t>Nonverbal</a:t>
                      </a:r>
                      <a:endParaRPr lang="en-US" sz="2400" b="0" dirty="0">
                        <a:effectLst/>
                        <a:latin typeface="Gotham Book" panose="02000604040000020004" pitchFamily="50" charset="0"/>
                        <a:ea typeface="Calibri"/>
                        <a:cs typeface="Times New Roman"/>
                      </a:endParaRPr>
                    </a:p>
                  </a:txBody>
                  <a:tcPr marL="43484" marR="43484" marT="0" marB="0">
                    <a:lnL w="12700" cap="flat" cmpd="sng" algn="ctr">
                      <a:solidFill>
                        <a:srgbClr val="525353"/>
                      </a:solidFill>
                      <a:prstDash val="solid"/>
                      <a:round/>
                      <a:headEnd type="none" w="med" len="med"/>
                      <a:tailEnd type="none" w="med" len="med"/>
                    </a:lnL>
                    <a:lnR w="12700" cap="flat" cmpd="sng" algn="ctr">
                      <a:solidFill>
                        <a:srgbClr val="525353"/>
                      </a:solidFill>
                      <a:prstDash val="solid"/>
                      <a:round/>
                      <a:headEnd type="none" w="med" len="med"/>
                      <a:tailEnd type="none" w="med" len="med"/>
                    </a:lnR>
                    <a:lnT w="12700" cap="flat" cmpd="sng" algn="ctr">
                      <a:solidFill>
                        <a:srgbClr val="525353"/>
                      </a:solidFill>
                      <a:prstDash val="solid"/>
                      <a:round/>
                      <a:headEnd type="none" w="med" len="med"/>
                      <a:tailEnd type="none" w="med" len="med"/>
                    </a:lnT>
                    <a:lnB w="12700" cap="flat" cmpd="sng" algn="ctr">
                      <a:solidFill>
                        <a:srgbClr val="525353"/>
                      </a:solidFill>
                      <a:prstDash val="solid"/>
                      <a:round/>
                      <a:headEnd type="none" w="med" len="med"/>
                      <a:tailEnd type="none" w="med" len="med"/>
                    </a:lnB>
                    <a:lnTlToBr w="12700" cmpd="sng">
                      <a:noFill/>
                      <a:prstDash val="solid"/>
                    </a:lnTlToBr>
                    <a:lnBlToTr w="12700" cmpd="sng">
                      <a:noFill/>
                      <a:prstDash val="solid"/>
                    </a:lnBlToTr>
                    <a:solidFill>
                      <a:srgbClr val="3BB0C2"/>
                    </a:solidFill>
                  </a:tcPr>
                </a:tc>
                <a:tc>
                  <a:txBody>
                    <a:bodyPr/>
                    <a:lstStyle>
                      <a:lvl1pPr marL="0" algn="l" defTabSz="1219170" rtl="0" eaLnBrk="1" latinLnBrk="0" hangingPunct="1">
                        <a:defRPr sz="2400" b="1" kern="1200">
                          <a:solidFill>
                            <a:schemeClr val="lt1"/>
                          </a:solidFill>
                          <a:latin typeface="Arial"/>
                        </a:defRPr>
                      </a:lvl1pPr>
                      <a:lvl2pPr marL="609585" algn="l" defTabSz="1219170" rtl="0" eaLnBrk="1" latinLnBrk="0" hangingPunct="1">
                        <a:defRPr sz="2400" b="1" kern="1200">
                          <a:solidFill>
                            <a:schemeClr val="lt1"/>
                          </a:solidFill>
                          <a:latin typeface="Arial"/>
                        </a:defRPr>
                      </a:lvl2pPr>
                      <a:lvl3pPr marL="1219170" algn="l" defTabSz="1219170" rtl="0" eaLnBrk="1" latinLnBrk="0" hangingPunct="1">
                        <a:defRPr sz="2400" b="1" kern="1200">
                          <a:solidFill>
                            <a:schemeClr val="lt1"/>
                          </a:solidFill>
                          <a:latin typeface="Arial"/>
                        </a:defRPr>
                      </a:lvl3pPr>
                      <a:lvl4pPr marL="1828754" algn="l" defTabSz="1219170" rtl="0" eaLnBrk="1" latinLnBrk="0" hangingPunct="1">
                        <a:defRPr sz="2400" b="1" kern="1200">
                          <a:solidFill>
                            <a:schemeClr val="lt1"/>
                          </a:solidFill>
                          <a:latin typeface="Arial"/>
                        </a:defRPr>
                      </a:lvl4pPr>
                      <a:lvl5pPr marL="2438339" algn="l" defTabSz="1219170" rtl="0" eaLnBrk="1" latinLnBrk="0" hangingPunct="1">
                        <a:defRPr sz="2400" b="1" kern="1200">
                          <a:solidFill>
                            <a:schemeClr val="lt1"/>
                          </a:solidFill>
                          <a:latin typeface="Arial"/>
                        </a:defRPr>
                      </a:lvl5pPr>
                      <a:lvl6pPr marL="3047924" algn="l" defTabSz="1219170" rtl="0" eaLnBrk="1" latinLnBrk="0" hangingPunct="1">
                        <a:defRPr sz="2400" b="1" kern="1200">
                          <a:solidFill>
                            <a:schemeClr val="lt1"/>
                          </a:solidFill>
                          <a:latin typeface="Arial"/>
                        </a:defRPr>
                      </a:lvl6pPr>
                      <a:lvl7pPr marL="3657509" algn="l" defTabSz="1219170" rtl="0" eaLnBrk="1" latinLnBrk="0" hangingPunct="1">
                        <a:defRPr sz="2400" b="1" kern="1200">
                          <a:solidFill>
                            <a:schemeClr val="lt1"/>
                          </a:solidFill>
                          <a:latin typeface="Arial"/>
                        </a:defRPr>
                      </a:lvl7pPr>
                      <a:lvl8pPr marL="4267093" algn="l" defTabSz="1219170" rtl="0" eaLnBrk="1" latinLnBrk="0" hangingPunct="1">
                        <a:defRPr sz="2400" b="1" kern="1200">
                          <a:solidFill>
                            <a:schemeClr val="lt1"/>
                          </a:solidFill>
                          <a:latin typeface="Arial"/>
                        </a:defRPr>
                      </a:lvl8pPr>
                      <a:lvl9pPr marL="4876678" algn="l" defTabSz="1219170" rtl="0" eaLnBrk="1" latinLnBrk="0" hangingPunct="1">
                        <a:defRPr sz="2400" b="1" kern="1200">
                          <a:solidFill>
                            <a:schemeClr val="lt1"/>
                          </a:solidFill>
                          <a:latin typeface="Arial"/>
                        </a:defRPr>
                      </a:lvl9pPr>
                    </a:lstStyle>
                    <a:p>
                      <a:pPr marL="0" marR="0" algn="ctr">
                        <a:lnSpc>
                          <a:spcPct val="115000"/>
                        </a:lnSpc>
                        <a:spcBef>
                          <a:spcPts val="0"/>
                        </a:spcBef>
                        <a:spcAft>
                          <a:spcPts val="0"/>
                        </a:spcAft>
                      </a:pPr>
                      <a:r>
                        <a:rPr lang="en-US" sz="2400" b="0" dirty="0">
                          <a:effectLst/>
                          <a:latin typeface="Gotham Book" panose="02000604040000020004" pitchFamily="50" charset="0"/>
                        </a:rPr>
                        <a:t>Early Language</a:t>
                      </a:r>
                      <a:endParaRPr lang="en-US" sz="2400" b="0" dirty="0">
                        <a:effectLst/>
                        <a:latin typeface="Gotham Book" panose="02000604040000020004" pitchFamily="50" charset="0"/>
                        <a:ea typeface="Calibri"/>
                        <a:cs typeface="Times New Roman"/>
                      </a:endParaRPr>
                    </a:p>
                  </a:txBody>
                  <a:tcPr marL="43484" marR="43484" marT="0" marB="0">
                    <a:lnL w="12700" cap="flat" cmpd="sng" algn="ctr">
                      <a:solidFill>
                        <a:srgbClr val="525353"/>
                      </a:solidFill>
                      <a:prstDash val="solid"/>
                      <a:round/>
                      <a:headEnd type="none" w="med" len="med"/>
                      <a:tailEnd type="none" w="med" len="med"/>
                    </a:lnL>
                    <a:lnR w="12700" cap="flat" cmpd="sng" algn="ctr">
                      <a:solidFill>
                        <a:srgbClr val="525353"/>
                      </a:solidFill>
                      <a:prstDash val="solid"/>
                      <a:round/>
                      <a:headEnd type="none" w="med" len="med"/>
                      <a:tailEnd type="none" w="med" len="med"/>
                    </a:lnR>
                    <a:lnT w="12700" cap="flat" cmpd="sng" algn="ctr">
                      <a:solidFill>
                        <a:srgbClr val="525353"/>
                      </a:solidFill>
                      <a:prstDash val="solid"/>
                      <a:round/>
                      <a:headEnd type="none" w="med" len="med"/>
                      <a:tailEnd type="none" w="med" len="med"/>
                    </a:lnT>
                    <a:lnB w="12700" cap="flat" cmpd="sng" algn="ctr">
                      <a:solidFill>
                        <a:srgbClr val="525353"/>
                      </a:solidFill>
                      <a:prstDash val="solid"/>
                      <a:round/>
                      <a:headEnd type="none" w="med" len="med"/>
                      <a:tailEnd type="none" w="med" len="med"/>
                    </a:lnB>
                    <a:lnTlToBr w="12700" cmpd="sng">
                      <a:noFill/>
                      <a:prstDash val="solid"/>
                    </a:lnTlToBr>
                    <a:lnBlToTr w="12700" cmpd="sng">
                      <a:noFill/>
                      <a:prstDash val="solid"/>
                    </a:lnBlToTr>
                    <a:solidFill>
                      <a:srgbClr val="3BB0C2"/>
                    </a:solidFill>
                  </a:tcPr>
                </a:tc>
                <a:tc>
                  <a:txBody>
                    <a:bodyPr/>
                    <a:lstStyle>
                      <a:lvl1pPr marL="0" algn="l" defTabSz="1219170" rtl="0" eaLnBrk="1" latinLnBrk="0" hangingPunct="1">
                        <a:defRPr sz="2400" b="1" kern="1200">
                          <a:solidFill>
                            <a:schemeClr val="lt1"/>
                          </a:solidFill>
                          <a:latin typeface="Arial"/>
                        </a:defRPr>
                      </a:lvl1pPr>
                      <a:lvl2pPr marL="609585" algn="l" defTabSz="1219170" rtl="0" eaLnBrk="1" latinLnBrk="0" hangingPunct="1">
                        <a:defRPr sz="2400" b="1" kern="1200">
                          <a:solidFill>
                            <a:schemeClr val="lt1"/>
                          </a:solidFill>
                          <a:latin typeface="Arial"/>
                        </a:defRPr>
                      </a:lvl2pPr>
                      <a:lvl3pPr marL="1219170" algn="l" defTabSz="1219170" rtl="0" eaLnBrk="1" latinLnBrk="0" hangingPunct="1">
                        <a:defRPr sz="2400" b="1" kern="1200">
                          <a:solidFill>
                            <a:schemeClr val="lt1"/>
                          </a:solidFill>
                          <a:latin typeface="Arial"/>
                        </a:defRPr>
                      </a:lvl3pPr>
                      <a:lvl4pPr marL="1828754" algn="l" defTabSz="1219170" rtl="0" eaLnBrk="1" latinLnBrk="0" hangingPunct="1">
                        <a:defRPr sz="2400" b="1" kern="1200">
                          <a:solidFill>
                            <a:schemeClr val="lt1"/>
                          </a:solidFill>
                          <a:latin typeface="Arial"/>
                        </a:defRPr>
                      </a:lvl4pPr>
                      <a:lvl5pPr marL="2438339" algn="l" defTabSz="1219170" rtl="0" eaLnBrk="1" latinLnBrk="0" hangingPunct="1">
                        <a:defRPr sz="2400" b="1" kern="1200">
                          <a:solidFill>
                            <a:schemeClr val="lt1"/>
                          </a:solidFill>
                          <a:latin typeface="Arial"/>
                        </a:defRPr>
                      </a:lvl5pPr>
                      <a:lvl6pPr marL="3047924" algn="l" defTabSz="1219170" rtl="0" eaLnBrk="1" latinLnBrk="0" hangingPunct="1">
                        <a:defRPr sz="2400" b="1" kern="1200">
                          <a:solidFill>
                            <a:schemeClr val="lt1"/>
                          </a:solidFill>
                          <a:latin typeface="Arial"/>
                        </a:defRPr>
                      </a:lvl6pPr>
                      <a:lvl7pPr marL="3657509" algn="l" defTabSz="1219170" rtl="0" eaLnBrk="1" latinLnBrk="0" hangingPunct="1">
                        <a:defRPr sz="2400" b="1" kern="1200">
                          <a:solidFill>
                            <a:schemeClr val="lt1"/>
                          </a:solidFill>
                          <a:latin typeface="Arial"/>
                        </a:defRPr>
                      </a:lvl7pPr>
                      <a:lvl8pPr marL="4267093" algn="l" defTabSz="1219170" rtl="0" eaLnBrk="1" latinLnBrk="0" hangingPunct="1">
                        <a:defRPr sz="2400" b="1" kern="1200">
                          <a:solidFill>
                            <a:schemeClr val="lt1"/>
                          </a:solidFill>
                          <a:latin typeface="Arial"/>
                        </a:defRPr>
                      </a:lvl8pPr>
                      <a:lvl9pPr marL="4876678" algn="l" defTabSz="1219170" rtl="0" eaLnBrk="1" latinLnBrk="0" hangingPunct="1">
                        <a:defRPr sz="2400" b="1" kern="1200">
                          <a:solidFill>
                            <a:schemeClr val="lt1"/>
                          </a:solidFill>
                          <a:latin typeface="Arial"/>
                        </a:defRPr>
                      </a:lvl9pPr>
                    </a:lstStyle>
                    <a:p>
                      <a:pPr marL="0" marR="0" algn="ctr">
                        <a:lnSpc>
                          <a:spcPct val="100000"/>
                        </a:lnSpc>
                        <a:spcBef>
                          <a:spcPts val="0"/>
                        </a:spcBef>
                        <a:spcAft>
                          <a:spcPts val="0"/>
                        </a:spcAft>
                      </a:pPr>
                      <a:r>
                        <a:rPr lang="en-US" sz="2400" b="0" dirty="0">
                          <a:effectLst/>
                          <a:latin typeface="Gotham Book" panose="02000604040000020004" pitchFamily="50" charset="0"/>
                        </a:rPr>
                        <a:t>Complex</a:t>
                      </a:r>
                      <a:r>
                        <a:rPr lang="en-US" sz="2400" b="0" baseline="0" dirty="0">
                          <a:effectLst/>
                          <a:latin typeface="Gotham Book" panose="02000604040000020004" pitchFamily="50" charset="0"/>
                        </a:rPr>
                        <a:t> Language</a:t>
                      </a:r>
                      <a:endParaRPr lang="en-US" sz="2400" b="0" dirty="0">
                        <a:effectLst/>
                        <a:latin typeface="Gotham Book" panose="02000604040000020004" pitchFamily="50" charset="0"/>
                        <a:ea typeface="Calibri"/>
                        <a:cs typeface="Times New Roman"/>
                      </a:endParaRPr>
                    </a:p>
                  </a:txBody>
                  <a:tcPr marL="43484" marR="43484" marT="0" marB="0">
                    <a:lnL w="12700" cap="flat" cmpd="sng" algn="ctr">
                      <a:solidFill>
                        <a:srgbClr val="525353"/>
                      </a:solidFill>
                      <a:prstDash val="solid"/>
                      <a:round/>
                      <a:headEnd type="none" w="med" len="med"/>
                      <a:tailEnd type="none" w="med" len="med"/>
                    </a:lnL>
                    <a:lnR w="12700" cap="flat" cmpd="sng" algn="ctr">
                      <a:solidFill>
                        <a:srgbClr val="525353"/>
                      </a:solidFill>
                      <a:prstDash val="solid"/>
                      <a:round/>
                      <a:headEnd type="none" w="med" len="med"/>
                      <a:tailEnd type="none" w="med" len="med"/>
                    </a:lnR>
                    <a:lnT w="12700" cap="flat" cmpd="sng" algn="ctr">
                      <a:solidFill>
                        <a:srgbClr val="525353"/>
                      </a:solidFill>
                      <a:prstDash val="solid"/>
                      <a:round/>
                      <a:headEnd type="none" w="med" len="med"/>
                      <a:tailEnd type="none" w="med" len="med"/>
                    </a:lnT>
                    <a:lnB w="12700" cap="flat" cmpd="sng" algn="ctr">
                      <a:solidFill>
                        <a:srgbClr val="525353"/>
                      </a:solidFill>
                      <a:prstDash val="solid"/>
                      <a:round/>
                      <a:headEnd type="none" w="med" len="med"/>
                      <a:tailEnd type="none" w="med" len="med"/>
                    </a:lnB>
                    <a:lnTlToBr w="12700" cmpd="sng">
                      <a:noFill/>
                      <a:prstDash val="solid"/>
                    </a:lnTlToBr>
                    <a:lnBlToTr w="12700" cmpd="sng">
                      <a:noFill/>
                      <a:prstDash val="solid"/>
                    </a:lnBlToTr>
                    <a:solidFill>
                      <a:srgbClr val="3BB0C2"/>
                    </a:solidFill>
                  </a:tcPr>
                </a:tc>
                <a:extLst>
                  <a:ext uri="{0D108BD9-81ED-4DB2-BD59-A6C34878D82A}">
                    <a16:rowId xmlns:a16="http://schemas.microsoft.com/office/drawing/2014/main" val="10000"/>
                  </a:ext>
                </a:extLst>
              </a:tr>
              <a:tr h="2190697">
                <a:tc>
                  <a:txBody>
                    <a:bodyPr/>
                    <a:lstStyle>
                      <a:lvl1pPr marL="0" algn="l" defTabSz="1219170" rtl="0" eaLnBrk="1" latinLnBrk="0" hangingPunct="1">
                        <a:defRPr sz="2400" b="1" kern="1200">
                          <a:solidFill>
                            <a:schemeClr val="dk1"/>
                          </a:solidFill>
                          <a:latin typeface="Arial"/>
                        </a:defRPr>
                      </a:lvl1pPr>
                      <a:lvl2pPr marL="609585" algn="l" defTabSz="1219170" rtl="0" eaLnBrk="1" latinLnBrk="0" hangingPunct="1">
                        <a:defRPr sz="2400" b="1" kern="1200">
                          <a:solidFill>
                            <a:schemeClr val="dk1"/>
                          </a:solidFill>
                          <a:latin typeface="Arial"/>
                        </a:defRPr>
                      </a:lvl2pPr>
                      <a:lvl3pPr marL="1219170" algn="l" defTabSz="1219170" rtl="0" eaLnBrk="1" latinLnBrk="0" hangingPunct="1">
                        <a:defRPr sz="2400" b="1" kern="1200">
                          <a:solidFill>
                            <a:schemeClr val="dk1"/>
                          </a:solidFill>
                          <a:latin typeface="Arial"/>
                        </a:defRPr>
                      </a:lvl3pPr>
                      <a:lvl4pPr marL="1828754" algn="l" defTabSz="1219170" rtl="0" eaLnBrk="1" latinLnBrk="0" hangingPunct="1">
                        <a:defRPr sz="2400" b="1" kern="1200">
                          <a:solidFill>
                            <a:schemeClr val="dk1"/>
                          </a:solidFill>
                          <a:latin typeface="Arial"/>
                        </a:defRPr>
                      </a:lvl4pPr>
                      <a:lvl5pPr marL="2438339" algn="l" defTabSz="1219170" rtl="0" eaLnBrk="1" latinLnBrk="0" hangingPunct="1">
                        <a:defRPr sz="2400" b="1" kern="1200">
                          <a:solidFill>
                            <a:schemeClr val="dk1"/>
                          </a:solidFill>
                          <a:latin typeface="Arial"/>
                        </a:defRPr>
                      </a:lvl5pPr>
                      <a:lvl6pPr marL="3047924" algn="l" defTabSz="1219170" rtl="0" eaLnBrk="1" latinLnBrk="0" hangingPunct="1">
                        <a:defRPr sz="2400" b="1" kern="1200">
                          <a:solidFill>
                            <a:schemeClr val="dk1"/>
                          </a:solidFill>
                          <a:latin typeface="Arial"/>
                        </a:defRPr>
                      </a:lvl6pPr>
                      <a:lvl7pPr marL="3657509" algn="l" defTabSz="1219170" rtl="0" eaLnBrk="1" latinLnBrk="0" hangingPunct="1">
                        <a:defRPr sz="2400" b="1" kern="1200">
                          <a:solidFill>
                            <a:schemeClr val="dk1"/>
                          </a:solidFill>
                          <a:latin typeface="Arial"/>
                        </a:defRPr>
                      </a:lvl7pPr>
                      <a:lvl8pPr marL="4267093" algn="l" defTabSz="1219170" rtl="0" eaLnBrk="1" latinLnBrk="0" hangingPunct="1">
                        <a:defRPr sz="2400" b="1" kern="1200">
                          <a:solidFill>
                            <a:schemeClr val="dk1"/>
                          </a:solidFill>
                          <a:latin typeface="Arial"/>
                        </a:defRPr>
                      </a:lvl8pPr>
                      <a:lvl9pPr marL="4876678" algn="l" defTabSz="1219170" rtl="0" eaLnBrk="1" latinLnBrk="0" hangingPunct="1">
                        <a:defRPr sz="2400" b="1" kern="1200">
                          <a:solidFill>
                            <a:schemeClr val="dk1"/>
                          </a:solidFill>
                          <a:latin typeface="Arial"/>
                        </a:defRPr>
                      </a:lvl9pPr>
                    </a:lstStyle>
                    <a:p>
                      <a:pPr marL="285750" marR="0" indent="-285750">
                        <a:lnSpc>
                          <a:spcPct val="115000"/>
                        </a:lnSpc>
                        <a:spcBef>
                          <a:spcPts val="0"/>
                        </a:spcBef>
                        <a:spcAft>
                          <a:spcPts val="0"/>
                        </a:spcAft>
                        <a:buFont typeface="Arial" panose="020B0604020202020204" pitchFamily="34" charset="0"/>
                        <a:buChar char="•"/>
                      </a:pPr>
                      <a:r>
                        <a:rPr lang="en-US" sz="1800" b="0" kern="1200" dirty="0">
                          <a:solidFill>
                            <a:schemeClr val="dk1"/>
                          </a:solidFill>
                          <a:effectLst/>
                          <a:latin typeface="Gotham Book" panose="02000604040000020004" pitchFamily="50" charset="0"/>
                          <a:ea typeface="+mn-ea"/>
                          <a:cs typeface="+mn-cs"/>
                        </a:rPr>
                        <a:t>Holding up a stuffed</a:t>
                      </a:r>
                      <a:r>
                        <a:rPr lang="en-US" sz="1800" b="0" kern="1200" baseline="0" dirty="0">
                          <a:solidFill>
                            <a:schemeClr val="dk1"/>
                          </a:solidFill>
                          <a:effectLst/>
                          <a:latin typeface="Gotham Book" panose="02000604040000020004" pitchFamily="50" charset="0"/>
                          <a:ea typeface="+mn-ea"/>
                          <a:cs typeface="+mn-cs"/>
                        </a:rPr>
                        <a:t> animal</a:t>
                      </a:r>
                      <a:r>
                        <a:rPr lang="en-US" sz="1800" b="0" kern="1200" dirty="0">
                          <a:solidFill>
                            <a:schemeClr val="dk1"/>
                          </a:solidFill>
                          <a:effectLst/>
                          <a:latin typeface="Gotham Book" panose="02000604040000020004" pitchFamily="50" charset="0"/>
                          <a:ea typeface="+mn-ea"/>
                          <a:cs typeface="+mn-cs"/>
                        </a:rPr>
                        <a:t> and waiting</a:t>
                      </a:r>
                    </a:p>
                    <a:p>
                      <a:pPr marL="285750" marR="0" indent="-285750">
                        <a:lnSpc>
                          <a:spcPct val="115000"/>
                        </a:lnSpc>
                        <a:spcBef>
                          <a:spcPts val="0"/>
                        </a:spcBef>
                        <a:spcAft>
                          <a:spcPts val="0"/>
                        </a:spcAft>
                        <a:buFont typeface="Arial" panose="020B0604020202020204" pitchFamily="34" charset="0"/>
                        <a:buChar char="•"/>
                      </a:pPr>
                      <a:r>
                        <a:rPr lang="en-US" sz="1800" b="0" kern="1200" dirty="0">
                          <a:solidFill>
                            <a:schemeClr val="dk1"/>
                          </a:solidFill>
                          <a:effectLst/>
                          <a:latin typeface="Gotham Book" panose="02000604040000020004" pitchFamily="50" charset="0"/>
                          <a:ea typeface="+mn-ea"/>
                          <a:cs typeface="+mn-cs"/>
                        </a:rPr>
                        <a:t>Providing the toy when the child points to it</a:t>
                      </a:r>
                      <a:endParaRPr lang="en-US" sz="1800" b="0" dirty="0">
                        <a:solidFill>
                          <a:schemeClr val="tx2"/>
                        </a:solidFill>
                        <a:effectLst/>
                        <a:latin typeface="Gotham Book" panose="02000604040000020004" pitchFamily="50" charset="0"/>
                        <a:ea typeface="Calibri"/>
                        <a:cs typeface="Times New Roman"/>
                      </a:endParaRPr>
                    </a:p>
                  </a:txBody>
                  <a:tcPr marL="43484" marR="43484" marT="0" marB="0">
                    <a:lnL w="12700" cap="flat" cmpd="sng" algn="ctr">
                      <a:solidFill>
                        <a:srgbClr val="525353"/>
                      </a:solidFill>
                      <a:prstDash val="solid"/>
                      <a:round/>
                      <a:headEnd type="none" w="med" len="med"/>
                      <a:tailEnd type="none" w="med" len="med"/>
                    </a:lnL>
                    <a:lnR w="12700" cap="flat" cmpd="sng" algn="ctr">
                      <a:solidFill>
                        <a:srgbClr val="525353"/>
                      </a:solidFill>
                      <a:prstDash val="solid"/>
                      <a:round/>
                      <a:headEnd type="none" w="med" len="med"/>
                      <a:tailEnd type="none" w="med" len="med"/>
                    </a:lnR>
                    <a:lnT w="12700" cap="flat" cmpd="sng" algn="ctr">
                      <a:solidFill>
                        <a:srgbClr val="525353"/>
                      </a:solidFill>
                      <a:prstDash val="solid"/>
                      <a:round/>
                      <a:headEnd type="none" w="med" len="med"/>
                      <a:tailEnd type="none" w="med" len="med"/>
                    </a:lnT>
                    <a:lnB w="12700" cap="flat" cmpd="sng" algn="ctr">
                      <a:solidFill>
                        <a:srgbClr val="525353"/>
                      </a:solidFill>
                      <a:prstDash val="solid"/>
                      <a:round/>
                      <a:headEnd type="none" w="med" len="med"/>
                      <a:tailEnd type="none" w="med" len="med"/>
                    </a:lnB>
                    <a:lnTlToBr w="12700" cmpd="sng">
                      <a:noFill/>
                      <a:prstDash val="solid"/>
                    </a:lnTlToBr>
                    <a:lnBlToTr w="12700" cmpd="sng">
                      <a:noFill/>
                      <a:prstDash val="solid"/>
                    </a:lnBlToTr>
                    <a:solidFill>
                      <a:srgbClr val="3BB0C2">
                        <a:alpha val="40000"/>
                      </a:srgbClr>
                    </a:solidFill>
                  </a:tcPr>
                </a:tc>
                <a:tc>
                  <a:txBody>
                    <a:bodyPr/>
                    <a:lstStyle>
                      <a:lvl1pPr marL="0" algn="l" defTabSz="1219170" rtl="0" eaLnBrk="1" latinLnBrk="0" hangingPunct="1">
                        <a:defRPr sz="2400" kern="1200">
                          <a:solidFill>
                            <a:schemeClr val="dk1"/>
                          </a:solidFill>
                          <a:latin typeface="Arial"/>
                        </a:defRPr>
                      </a:lvl1pPr>
                      <a:lvl2pPr marL="609585" algn="l" defTabSz="1219170" rtl="0" eaLnBrk="1" latinLnBrk="0" hangingPunct="1">
                        <a:defRPr sz="2400" kern="1200">
                          <a:solidFill>
                            <a:schemeClr val="dk1"/>
                          </a:solidFill>
                          <a:latin typeface="Arial"/>
                        </a:defRPr>
                      </a:lvl2pPr>
                      <a:lvl3pPr marL="1219170" algn="l" defTabSz="1219170" rtl="0" eaLnBrk="1" latinLnBrk="0" hangingPunct="1">
                        <a:defRPr sz="2400" kern="1200">
                          <a:solidFill>
                            <a:schemeClr val="dk1"/>
                          </a:solidFill>
                          <a:latin typeface="Arial"/>
                        </a:defRPr>
                      </a:lvl3pPr>
                      <a:lvl4pPr marL="1828754" algn="l" defTabSz="1219170" rtl="0" eaLnBrk="1" latinLnBrk="0" hangingPunct="1">
                        <a:defRPr sz="2400" kern="1200">
                          <a:solidFill>
                            <a:schemeClr val="dk1"/>
                          </a:solidFill>
                          <a:latin typeface="Arial"/>
                        </a:defRPr>
                      </a:lvl4pPr>
                      <a:lvl5pPr marL="2438339" algn="l" defTabSz="1219170" rtl="0" eaLnBrk="1" latinLnBrk="0" hangingPunct="1">
                        <a:defRPr sz="2400" kern="1200">
                          <a:solidFill>
                            <a:schemeClr val="dk1"/>
                          </a:solidFill>
                          <a:latin typeface="Arial"/>
                        </a:defRPr>
                      </a:lvl5pPr>
                      <a:lvl6pPr marL="3047924" algn="l" defTabSz="1219170" rtl="0" eaLnBrk="1" latinLnBrk="0" hangingPunct="1">
                        <a:defRPr sz="2400" kern="1200">
                          <a:solidFill>
                            <a:schemeClr val="dk1"/>
                          </a:solidFill>
                          <a:latin typeface="Arial"/>
                        </a:defRPr>
                      </a:lvl6pPr>
                      <a:lvl7pPr marL="3657509" algn="l" defTabSz="1219170" rtl="0" eaLnBrk="1" latinLnBrk="0" hangingPunct="1">
                        <a:defRPr sz="2400" kern="1200">
                          <a:solidFill>
                            <a:schemeClr val="dk1"/>
                          </a:solidFill>
                          <a:latin typeface="Arial"/>
                        </a:defRPr>
                      </a:lvl7pPr>
                      <a:lvl8pPr marL="4267093" algn="l" defTabSz="1219170" rtl="0" eaLnBrk="1" latinLnBrk="0" hangingPunct="1">
                        <a:defRPr sz="2400" kern="1200">
                          <a:solidFill>
                            <a:schemeClr val="dk1"/>
                          </a:solidFill>
                          <a:latin typeface="Arial"/>
                        </a:defRPr>
                      </a:lvl8pPr>
                      <a:lvl9pPr marL="4876678" algn="l" defTabSz="1219170" rtl="0" eaLnBrk="1" latinLnBrk="0" hangingPunct="1">
                        <a:defRPr sz="2400" kern="1200">
                          <a:solidFill>
                            <a:schemeClr val="dk1"/>
                          </a:solidFill>
                          <a:latin typeface="Arial"/>
                        </a:defRPr>
                      </a:lvl9pPr>
                    </a:lstStyle>
                    <a:p>
                      <a:pPr marL="285750" marR="0" indent="-285750">
                        <a:lnSpc>
                          <a:spcPct val="115000"/>
                        </a:lnSpc>
                        <a:spcBef>
                          <a:spcPts val="0"/>
                        </a:spcBef>
                        <a:spcAft>
                          <a:spcPts val="0"/>
                        </a:spcAft>
                        <a:buFont typeface="Arial" panose="020B0604020202020204" pitchFamily="34" charset="0"/>
                        <a:buChar char="•"/>
                      </a:pPr>
                      <a:r>
                        <a:rPr lang="en-US" sz="1800" b="0" kern="1200" dirty="0">
                          <a:solidFill>
                            <a:schemeClr val="dk1"/>
                          </a:solidFill>
                          <a:effectLst/>
                          <a:latin typeface="Gotham Book" panose="02000604040000020004" pitchFamily="50" charset="0"/>
                          <a:ea typeface="+mn-ea"/>
                          <a:cs typeface="+mn-cs"/>
                        </a:rPr>
                        <a:t>Holding up a piece that goes with the puzzle the child is doing</a:t>
                      </a:r>
                    </a:p>
                    <a:p>
                      <a:pPr marL="285750" marR="0" indent="-285750">
                        <a:lnSpc>
                          <a:spcPct val="115000"/>
                        </a:lnSpc>
                        <a:spcBef>
                          <a:spcPts val="0"/>
                        </a:spcBef>
                        <a:spcAft>
                          <a:spcPts val="0"/>
                        </a:spcAft>
                        <a:buFont typeface="Arial" panose="020B0604020202020204" pitchFamily="34" charset="0"/>
                        <a:buChar char="•"/>
                      </a:pPr>
                      <a:r>
                        <a:rPr lang="en-US" sz="1800" b="0" kern="1200" dirty="0">
                          <a:solidFill>
                            <a:schemeClr val="dk1"/>
                          </a:solidFill>
                          <a:effectLst/>
                          <a:latin typeface="Gotham Book" panose="02000604040000020004" pitchFamily="50" charset="0"/>
                          <a:ea typeface="+mn-ea"/>
                          <a:cs typeface="+mn-cs"/>
                        </a:rPr>
                        <a:t>Providing the piece when the child labels it (e.g., “cow”)</a:t>
                      </a:r>
                      <a:endParaRPr lang="en-US" sz="1800" b="0" dirty="0">
                        <a:solidFill>
                          <a:schemeClr val="tx2"/>
                        </a:solidFill>
                        <a:effectLst/>
                        <a:latin typeface="Gotham Book" panose="02000604040000020004" pitchFamily="50" charset="0"/>
                        <a:ea typeface="Calibri"/>
                        <a:cs typeface="Times New Roman"/>
                      </a:endParaRPr>
                    </a:p>
                  </a:txBody>
                  <a:tcPr marL="43484" marR="43484" marT="0" marB="0">
                    <a:lnL w="12700" cap="flat" cmpd="sng" algn="ctr">
                      <a:solidFill>
                        <a:srgbClr val="525353"/>
                      </a:solidFill>
                      <a:prstDash val="solid"/>
                      <a:round/>
                      <a:headEnd type="none" w="med" len="med"/>
                      <a:tailEnd type="none" w="med" len="med"/>
                    </a:lnL>
                    <a:lnR w="12700" cap="flat" cmpd="sng" algn="ctr">
                      <a:solidFill>
                        <a:srgbClr val="525353"/>
                      </a:solidFill>
                      <a:prstDash val="solid"/>
                      <a:round/>
                      <a:headEnd type="none" w="med" len="med"/>
                      <a:tailEnd type="none" w="med" len="med"/>
                    </a:lnR>
                    <a:lnT w="12700" cap="flat" cmpd="sng" algn="ctr">
                      <a:solidFill>
                        <a:srgbClr val="525353"/>
                      </a:solidFill>
                      <a:prstDash val="solid"/>
                      <a:round/>
                      <a:headEnd type="none" w="med" len="med"/>
                      <a:tailEnd type="none" w="med" len="med"/>
                    </a:lnT>
                    <a:lnB w="12700" cap="flat" cmpd="sng" algn="ctr">
                      <a:solidFill>
                        <a:srgbClr val="525353"/>
                      </a:solidFill>
                      <a:prstDash val="solid"/>
                      <a:round/>
                      <a:headEnd type="none" w="med" len="med"/>
                      <a:tailEnd type="none" w="med" len="med"/>
                    </a:lnB>
                    <a:lnTlToBr w="12700" cmpd="sng">
                      <a:noFill/>
                      <a:prstDash val="solid"/>
                    </a:lnTlToBr>
                    <a:lnBlToTr w="12700" cmpd="sng">
                      <a:noFill/>
                      <a:prstDash val="solid"/>
                    </a:lnBlToTr>
                    <a:solidFill>
                      <a:srgbClr val="3BB0C2">
                        <a:alpha val="40000"/>
                      </a:srgbClr>
                    </a:solidFill>
                  </a:tcPr>
                </a:tc>
                <a:tc>
                  <a:txBody>
                    <a:bodyPr/>
                    <a:lstStyle>
                      <a:lvl1pPr marL="0" algn="l" defTabSz="1219170" rtl="0" eaLnBrk="1" latinLnBrk="0" hangingPunct="1">
                        <a:defRPr sz="2400" kern="1200">
                          <a:solidFill>
                            <a:schemeClr val="dk1"/>
                          </a:solidFill>
                          <a:latin typeface="Arial"/>
                        </a:defRPr>
                      </a:lvl1pPr>
                      <a:lvl2pPr marL="609585" algn="l" defTabSz="1219170" rtl="0" eaLnBrk="1" latinLnBrk="0" hangingPunct="1">
                        <a:defRPr sz="2400" kern="1200">
                          <a:solidFill>
                            <a:schemeClr val="dk1"/>
                          </a:solidFill>
                          <a:latin typeface="Arial"/>
                        </a:defRPr>
                      </a:lvl2pPr>
                      <a:lvl3pPr marL="1219170" algn="l" defTabSz="1219170" rtl="0" eaLnBrk="1" latinLnBrk="0" hangingPunct="1">
                        <a:defRPr sz="2400" kern="1200">
                          <a:solidFill>
                            <a:schemeClr val="dk1"/>
                          </a:solidFill>
                          <a:latin typeface="Arial"/>
                        </a:defRPr>
                      </a:lvl3pPr>
                      <a:lvl4pPr marL="1828754" algn="l" defTabSz="1219170" rtl="0" eaLnBrk="1" latinLnBrk="0" hangingPunct="1">
                        <a:defRPr sz="2400" kern="1200">
                          <a:solidFill>
                            <a:schemeClr val="dk1"/>
                          </a:solidFill>
                          <a:latin typeface="Arial"/>
                        </a:defRPr>
                      </a:lvl4pPr>
                      <a:lvl5pPr marL="2438339" algn="l" defTabSz="1219170" rtl="0" eaLnBrk="1" latinLnBrk="0" hangingPunct="1">
                        <a:defRPr sz="2400" kern="1200">
                          <a:solidFill>
                            <a:schemeClr val="dk1"/>
                          </a:solidFill>
                          <a:latin typeface="Arial"/>
                        </a:defRPr>
                      </a:lvl5pPr>
                      <a:lvl6pPr marL="3047924" algn="l" defTabSz="1219170" rtl="0" eaLnBrk="1" latinLnBrk="0" hangingPunct="1">
                        <a:defRPr sz="2400" kern="1200">
                          <a:solidFill>
                            <a:schemeClr val="dk1"/>
                          </a:solidFill>
                          <a:latin typeface="Arial"/>
                        </a:defRPr>
                      </a:lvl6pPr>
                      <a:lvl7pPr marL="3657509" algn="l" defTabSz="1219170" rtl="0" eaLnBrk="1" latinLnBrk="0" hangingPunct="1">
                        <a:defRPr sz="2400" kern="1200">
                          <a:solidFill>
                            <a:schemeClr val="dk1"/>
                          </a:solidFill>
                          <a:latin typeface="Arial"/>
                        </a:defRPr>
                      </a:lvl7pPr>
                      <a:lvl8pPr marL="4267093" algn="l" defTabSz="1219170" rtl="0" eaLnBrk="1" latinLnBrk="0" hangingPunct="1">
                        <a:defRPr sz="2400" kern="1200">
                          <a:solidFill>
                            <a:schemeClr val="dk1"/>
                          </a:solidFill>
                          <a:latin typeface="Arial"/>
                        </a:defRPr>
                      </a:lvl8pPr>
                      <a:lvl9pPr marL="4876678" algn="l" defTabSz="1219170" rtl="0" eaLnBrk="1" latinLnBrk="0" hangingPunct="1">
                        <a:defRPr sz="2400" kern="1200">
                          <a:solidFill>
                            <a:schemeClr val="dk1"/>
                          </a:solidFill>
                          <a:latin typeface="Arial"/>
                        </a:defRPr>
                      </a:lvl9pPr>
                    </a:lstStyle>
                    <a:p>
                      <a:pPr marL="285750" marR="0" indent="-285750">
                        <a:lnSpc>
                          <a:spcPct val="115000"/>
                        </a:lnSpc>
                        <a:spcBef>
                          <a:spcPts val="0"/>
                        </a:spcBef>
                        <a:spcAft>
                          <a:spcPts val="0"/>
                        </a:spcAft>
                        <a:buFont typeface="Arial" panose="020B0604020202020204" pitchFamily="34" charset="0"/>
                        <a:buChar char="•"/>
                      </a:pPr>
                      <a:r>
                        <a:rPr lang="en-US" sz="1800" b="0" kern="1200" dirty="0">
                          <a:solidFill>
                            <a:schemeClr val="dk1"/>
                          </a:solidFill>
                          <a:effectLst/>
                          <a:latin typeface="Gotham Book" panose="02000604040000020004" pitchFamily="50" charset="0"/>
                          <a:ea typeface="+mn-ea"/>
                          <a:cs typeface="+mn-cs"/>
                        </a:rPr>
                        <a:t>Holding up two sets of toys for the child to choose from</a:t>
                      </a:r>
                    </a:p>
                    <a:p>
                      <a:pPr marL="285750" marR="0" indent="-285750">
                        <a:lnSpc>
                          <a:spcPct val="115000"/>
                        </a:lnSpc>
                        <a:spcBef>
                          <a:spcPts val="0"/>
                        </a:spcBef>
                        <a:spcAft>
                          <a:spcPts val="0"/>
                        </a:spcAft>
                        <a:buFont typeface="Arial" panose="020B0604020202020204" pitchFamily="34" charset="0"/>
                        <a:buChar char="•"/>
                      </a:pPr>
                      <a:r>
                        <a:rPr lang="en-US" sz="1800" b="0" kern="1200" dirty="0">
                          <a:solidFill>
                            <a:schemeClr val="dk1"/>
                          </a:solidFill>
                          <a:effectLst/>
                          <a:latin typeface="Gotham Book" panose="02000604040000020004" pitchFamily="50" charset="0"/>
                          <a:ea typeface="+mn-ea"/>
                          <a:cs typeface="+mn-cs"/>
                        </a:rPr>
                        <a:t>Providing a set when the child uses a phrase to request (e.g., “Let’s play barn yard”)</a:t>
                      </a:r>
                      <a:endParaRPr lang="en-US" sz="1800" b="0" dirty="0">
                        <a:solidFill>
                          <a:schemeClr val="tx2"/>
                        </a:solidFill>
                        <a:effectLst/>
                        <a:latin typeface="Gotham Book" panose="02000604040000020004" pitchFamily="50" charset="0"/>
                        <a:ea typeface="Calibri"/>
                        <a:cs typeface="Times New Roman"/>
                      </a:endParaRPr>
                    </a:p>
                  </a:txBody>
                  <a:tcPr marL="43484" marR="43484" marT="0" marB="0">
                    <a:lnL w="12700" cap="flat" cmpd="sng" algn="ctr">
                      <a:solidFill>
                        <a:srgbClr val="525353"/>
                      </a:solidFill>
                      <a:prstDash val="solid"/>
                      <a:round/>
                      <a:headEnd type="none" w="med" len="med"/>
                      <a:tailEnd type="none" w="med" len="med"/>
                    </a:lnL>
                    <a:lnR w="12700" cap="flat" cmpd="sng" algn="ctr">
                      <a:solidFill>
                        <a:srgbClr val="525353"/>
                      </a:solidFill>
                      <a:prstDash val="solid"/>
                      <a:round/>
                      <a:headEnd type="none" w="med" len="med"/>
                      <a:tailEnd type="none" w="med" len="med"/>
                    </a:lnR>
                    <a:lnT w="12700" cap="flat" cmpd="sng" algn="ctr">
                      <a:solidFill>
                        <a:srgbClr val="525353"/>
                      </a:solidFill>
                      <a:prstDash val="solid"/>
                      <a:round/>
                      <a:headEnd type="none" w="med" len="med"/>
                      <a:tailEnd type="none" w="med" len="med"/>
                    </a:lnT>
                    <a:lnB w="12700" cap="flat" cmpd="sng" algn="ctr">
                      <a:solidFill>
                        <a:srgbClr val="525353"/>
                      </a:solidFill>
                      <a:prstDash val="solid"/>
                      <a:round/>
                      <a:headEnd type="none" w="med" len="med"/>
                      <a:tailEnd type="none" w="med" len="med"/>
                    </a:lnB>
                    <a:lnTlToBr w="12700" cmpd="sng">
                      <a:noFill/>
                      <a:prstDash val="solid"/>
                    </a:lnTlToBr>
                    <a:lnBlToTr w="12700" cmpd="sng">
                      <a:noFill/>
                      <a:prstDash val="solid"/>
                    </a:lnBlToTr>
                    <a:solidFill>
                      <a:srgbClr val="3BB0C2">
                        <a:alpha val="40000"/>
                      </a:srgb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0404082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E49ACD7-AD56-9446-8FC6-5B52189FBD58}"/>
              </a:ext>
            </a:extLst>
          </p:cNvPr>
          <p:cNvSpPr>
            <a:spLocks noGrp="1"/>
          </p:cNvSpPr>
          <p:nvPr>
            <p:ph sz="quarter" idx="12"/>
          </p:nvPr>
        </p:nvSpPr>
        <p:spPr>
          <a:xfrm>
            <a:off x="628242" y="500987"/>
            <a:ext cx="10541328" cy="609600"/>
          </a:xfrm>
        </p:spPr>
        <p:txBody>
          <a:bodyPr/>
          <a:lstStyle/>
          <a:p>
            <a:r>
              <a:rPr lang="en-US" dirty="0"/>
              <a:t>In Sight, Out of Reach: Environment</a:t>
            </a:r>
          </a:p>
        </p:txBody>
      </p:sp>
      <p:sp>
        <p:nvSpPr>
          <p:cNvPr id="3" name="Content Placeholder 2"/>
          <p:cNvSpPr>
            <a:spLocks noGrp="1"/>
          </p:cNvSpPr>
          <p:nvPr>
            <p:ph idx="4294967295"/>
          </p:nvPr>
        </p:nvSpPr>
        <p:spPr>
          <a:xfrm>
            <a:off x="609600" y="1600200"/>
            <a:ext cx="10972800" cy="1348061"/>
          </a:xfrm>
          <a:prstGeom prst="rect">
            <a:avLst/>
          </a:prstGeom>
        </p:spPr>
        <p:txBody>
          <a:bodyPr/>
          <a:lstStyle/>
          <a:p>
            <a:pPr marL="0" indent="0">
              <a:buNone/>
            </a:pPr>
            <a:r>
              <a:rPr lang="en-US" sz="2400" dirty="0">
                <a:latin typeface="Gotham Book" panose="02000604040000020004" pitchFamily="50" charset="0"/>
              </a:rPr>
              <a:t>Storing items where they can be seen, but not accessed (e.g., storing preferred toys up high or in clear bins that cannot be opened without help)</a:t>
            </a:r>
          </a:p>
          <a:p>
            <a:pPr marL="0" indent="0">
              <a:buNone/>
            </a:pPr>
            <a:endParaRPr lang="en-US" sz="2400" dirty="0"/>
          </a:p>
          <a:p>
            <a:endParaRPr lang="en-US" sz="2400" dirty="0"/>
          </a:p>
        </p:txBody>
      </p:sp>
      <p:graphicFrame>
        <p:nvGraphicFramePr>
          <p:cNvPr id="9" name="Content Placeholder 3">
            <a:extLst>
              <a:ext uri="{FF2B5EF4-FFF2-40B4-BE49-F238E27FC236}">
                <a16:creationId xmlns:a16="http://schemas.microsoft.com/office/drawing/2014/main" id="{EC736B62-DAE9-4E4C-B603-3C3CF04BD561}"/>
              </a:ext>
            </a:extLst>
          </p:cNvPr>
          <p:cNvGraphicFramePr>
            <a:graphicFrameLocks/>
          </p:cNvGraphicFramePr>
          <p:nvPr>
            <p:extLst>
              <p:ext uri="{D42A27DB-BD31-4B8C-83A1-F6EECF244321}">
                <p14:modId xmlns:p14="http://schemas.microsoft.com/office/powerpoint/2010/main" val="917543259"/>
              </p:ext>
            </p:extLst>
          </p:nvPr>
        </p:nvGraphicFramePr>
        <p:xfrm>
          <a:off x="628242" y="2948261"/>
          <a:ext cx="10954158" cy="2697735"/>
        </p:xfrm>
        <a:graphic>
          <a:graphicData uri="http://schemas.openxmlformats.org/drawingml/2006/table">
            <a:tbl>
              <a:tblPr firstRow="1" firstCol="1" bandRow="1">
                <a:gradFill rotWithShape="1">
                  <a:gsLst>
                    <a:gs pos="0">
                      <a:srgbClr val="3BB0C2">
                        <a:tint val="50000"/>
                        <a:satMod val="300000"/>
                      </a:srgbClr>
                    </a:gs>
                    <a:gs pos="35000">
                      <a:srgbClr val="3BB0C2">
                        <a:tint val="37000"/>
                        <a:satMod val="300000"/>
                      </a:srgbClr>
                    </a:gs>
                    <a:gs pos="100000">
                      <a:srgbClr val="3BB0C2">
                        <a:tint val="15000"/>
                        <a:satMod val="350000"/>
                      </a:srgbClr>
                    </a:gs>
                  </a:gsLst>
                  <a:lin ang="16200000" scaled="1"/>
                </a:gradFill>
                <a:effectLst>
                  <a:outerShdw blurRad="40000" dist="20000" dir="5400000" rotWithShape="0">
                    <a:srgbClr val="000000">
                      <a:alpha val="38000"/>
                    </a:srgbClr>
                  </a:outerShdw>
                </a:effectLst>
              </a:tblPr>
              <a:tblGrid>
                <a:gridCol w="3528489">
                  <a:extLst>
                    <a:ext uri="{9D8B030D-6E8A-4147-A177-3AD203B41FA5}">
                      <a16:colId xmlns:a16="http://schemas.microsoft.com/office/drawing/2014/main" val="20000"/>
                    </a:ext>
                  </a:extLst>
                </a:gridCol>
                <a:gridCol w="3878626">
                  <a:extLst>
                    <a:ext uri="{9D8B030D-6E8A-4147-A177-3AD203B41FA5}">
                      <a16:colId xmlns:a16="http://schemas.microsoft.com/office/drawing/2014/main" val="20001"/>
                    </a:ext>
                  </a:extLst>
                </a:gridCol>
                <a:gridCol w="3547043">
                  <a:extLst>
                    <a:ext uri="{9D8B030D-6E8A-4147-A177-3AD203B41FA5}">
                      <a16:colId xmlns:a16="http://schemas.microsoft.com/office/drawing/2014/main" val="20002"/>
                    </a:ext>
                  </a:extLst>
                </a:gridCol>
              </a:tblGrid>
              <a:tr h="507038">
                <a:tc>
                  <a:txBody>
                    <a:bodyPr/>
                    <a:lstStyle/>
                    <a:p>
                      <a:pPr marL="0" marR="0" algn="ctr">
                        <a:lnSpc>
                          <a:spcPct val="115000"/>
                        </a:lnSpc>
                        <a:spcBef>
                          <a:spcPts val="0"/>
                        </a:spcBef>
                        <a:spcAft>
                          <a:spcPts val="0"/>
                        </a:spcAft>
                      </a:pPr>
                      <a:r>
                        <a:rPr lang="en-US" sz="2400" dirty="0">
                          <a:solidFill>
                            <a:schemeClr val="bg1"/>
                          </a:solidFill>
                          <a:effectLst/>
                          <a:latin typeface="Gotham Book" panose="02000604040000020004" pitchFamily="50" charset="0"/>
                        </a:rPr>
                        <a:t>Nonverbal</a:t>
                      </a:r>
                      <a:endParaRPr lang="en-US" sz="2400" dirty="0">
                        <a:solidFill>
                          <a:schemeClr val="bg1"/>
                        </a:solidFill>
                        <a:effectLst/>
                        <a:latin typeface="Gotham Book" panose="02000604040000020004" pitchFamily="50" charset="0"/>
                        <a:ea typeface="Calibri"/>
                        <a:cs typeface="Times New Roman"/>
                      </a:endParaRPr>
                    </a:p>
                  </a:txBody>
                  <a:tcPr marL="43484" marR="43484" marT="0" marB="0">
                    <a:lnL w="12700" cap="flat" cmpd="sng" algn="ctr">
                      <a:solidFill>
                        <a:srgbClr val="525353"/>
                      </a:solidFill>
                      <a:prstDash val="solid"/>
                      <a:round/>
                      <a:headEnd type="none" w="med" len="med"/>
                      <a:tailEnd type="none" w="med" len="med"/>
                    </a:lnL>
                    <a:lnR w="12700" cap="flat" cmpd="sng" algn="ctr">
                      <a:solidFill>
                        <a:srgbClr val="525353"/>
                      </a:solidFill>
                      <a:prstDash val="solid"/>
                      <a:round/>
                      <a:headEnd type="none" w="med" len="med"/>
                      <a:tailEnd type="none" w="med" len="med"/>
                    </a:lnR>
                    <a:lnT w="12700" cap="flat" cmpd="sng" algn="ctr">
                      <a:solidFill>
                        <a:srgbClr val="525353"/>
                      </a:solidFill>
                      <a:prstDash val="solid"/>
                      <a:round/>
                      <a:headEnd type="none" w="med" len="med"/>
                      <a:tailEnd type="none" w="med" len="med"/>
                    </a:lnT>
                    <a:lnB w="12700" cap="flat" cmpd="sng" algn="ctr">
                      <a:solidFill>
                        <a:srgbClr val="525353"/>
                      </a:solidFill>
                      <a:prstDash val="solid"/>
                      <a:round/>
                      <a:headEnd type="none" w="med" len="med"/>
                      <a:tailEnd type="none" w="med" len="med"/>
                    </a:lnB>
                    <a:lnTlToBr w="12700" cmpd="sng">
                      <a:noFill/>
                      <a:prstDash val="solid"/>
                    </a:lnTlToBr>
                    <a:lnBlToTr w="12700" cmpd="sng">
                      <a:noFill/>
                      <a:prstDash val="solid"/>
                    </a:lnBlToTr>
                    <a:solidFill>
                      <a:srgbClr val="3BB0C2"/>
                    </a:solidFill>
                  </a:tcPr>
                </a:tc>
                <a:tc>
                  <a:txBody>
                    <a:bodyPr/>
                    <a:lstStyle/>
                    <a:p>
                      <a:pPr marL="0" marR="0" algn="ctr">
                        <a:lnSpc>
                          <a:spcPct val="115000"/>
                        </a:lnSpc>
                        <a:spcBef>
                          <a:spcPts val="0"/>
                        </a:spcBef>
                        <a:spcAft>
                          <a:spcPts val="0"/>
                        </a:spcAft>
                      </a:pPr>
                      <a:r>
                        <a:rPr lang="en-US" sz="2400" dirty="0">
                          <a:solidFill>
                            <a:schemeClr val="bg1"/>
                          </a:solidFill>
                          <a:effectLst/>
                          <a:latin typeface="Gotham Book" panose="02000604040000020004" pitchFamily="50" charset="0"/>
                        </a:rPr>
                        <a:t>Early Language</a:t>
                      </a:r>
                      <a:endParaRPr lang="en-US" sz="2400" dirty="0">
                        <a:solidFill>
                          <a:schemeClr val="bg1"/>
                        </a:solidFill>
                        <a:effectLst/>
                        <a:latin typeface="Gotham Book" panose="02000604040000020004" pitchFamily="50" charset="0"/>
                        <a:ea typeface="Calibri"/>
                        <a:cs typeface="Times New Roman"/>
                      </a:endParaRPr>
                    </a:p>
                  </a:txBody>
                  <a:tcPr marL="43484" marR="43484" marT="0" marB="0">
                    <a:lnL w="12700" cap="flat" cmpd="sng" algn="ctr">
                      <a:solidFill>
                        <a:srgbClr val="525353"/>
                      </a:solidFill>
                      <a:prstDash val="solid"/>
                      <a:round/>
                      <a:headEnd type="none" w="med" len="med"/>
                      <a:tailEnd type="none" w="med" len="med"/>
                    </a:lnL>
                    <a:lnR w="12700" cap="flat" cmpd="sng" algn="ctr">
                      <a:solidFill>
                        <a:srgbClr val="525353"/>
                      </a:solidFill>
                      <a:prstDash val="solid"/>
                      <a:round/>
                      <a:headEnd type="none" w="med" len="med"/>
                      <a:tailEnd type="none" w="med" len="med"/>
                    </a:lnR>
                    <a:lnT w="12700" cap="flat" cmpd="sng" algn="ctr">
                      <a:solidFill>
                        <a:srgbClr val="525353"/>
                      </a:solidFill>
                      <a:prstDash val="solid"/>
                      <a:round/>
                      <a:headEnd type="none" w="med" len="med"/>
                      <a:tailEnd type="none" w="med" len="med"/>
                    </a:lnT>
                    <a:lnB w="12700" cap="flat" cmpd="sng" algn="ctr">
                      <a:solidFill>
                        <a:srgbClr val="525353"/>
                      </a:solidFill>
                      <a:prstDash val="solid"/>
                      <a:round/>
                      <a:headEnd type="none" w="med" len="med"/>
                      <a:tailEnd type="none" w="med" len="med"/>
                    </a:lnB>
                    <a:lnTlToBr w="12700" cmpd="sng">
                      <a:noFill/>
                      <a:prstDash val="solid"/>
                    </a:lnTlToBr>
                    <a:lnBlToTr w="12700" cmpd="sng">
                      <a:noFill/>
                      <a:prstDash val="solid"/>
                    </a:lnBlToTr>
                    <a:solidFill>
                      <a:srgbClr val="3BB0C2"/>
                    </a:solidFill>
                  </a:tcPr>
                </a:tc>
                <a:tc>
                  <a:txBody>
                    <a:bodyPr/>
                    <a:lstStyle/>
                    <a:p>
                      <a:pPr marL="0" marR="0" algn="ctr">
                        <a:lnSpc>
                          <a:spcPct val="115000"/>
                        </a:lnSpc>
                        <a:spcBef>
                          <a:spcPts val="0"/>
                        </a:spcBef>
                        <a:spcAft>
                          <a:spcPts val="0"/>
                        </a:spcAft>
                      </a:pPr>
                      <a:r>
                        <a:rPr lang="en-US" sz="2400" dirty="0">
                          <a:solidFill>
                            <a:schemeClr val="bg1"/>
                          </a:solidFill>
                          <a:effectLst/>
                          <a:latin typeface="Gotham Book" panose="02000604040000020004" pitchFamily="50" charset="0"/>
                        </a:rPr>
                        <a:t>Complex</a:t>
                      </a:r>
                      <a:r>
                        <a:rPr lang="en-US" sz="2400" baseline="0" dirty="0">
                          <a:solidFill>
                            <a:schemeClr val="bg1"/>
                          </a:solidFill>
                          <a:effectLst/>
                          <a:latin typeface="Gotham Book" panose="02000604040000020004" pitchFamily="50" charset="0"/>
                        </a:rPr>
                        <a:t> Language</a:t>
                      </a:r>
                      <a:endParaRPr lang="en-US" sz="2400" dirty="0">
                        <a:solidFill>
                          <a:schemeClr val="bg1"/>
                        </a:solidFill>
                        <a:effectLst/>
                        <a:latin typeface="Gotham Book" panose="02000604040000020004" pitchFamily="50" charset="0"/>
                        <a:ea typeface="Calibri"/>
                        <a:cs typeface="Times New Roman"/>
                      </a:endParaRPr>
                    </a:p>
                  </a:txBody>
                  <a:tcPr marL="43484" marR="43484" marT="0" marB="0">
                    <a:lnL w="12700" cap="flat" cmpd="sng" algn="ctr">
                      <a:solidFill>
                        <a:srgbClr val="525353"/>
                      </a:solidFill>
                      <a:prstDash val="solid"/>
                      <a:round/>
                      <a:headEnd type="none" w="med" len="med"/>
                      <a:tailEnd type="none" w="med" len="med"/>
                    </a:lnL>
                    <a:lnR w="12700" cap="flat" cmpd="sng" algn="ctr">
                      <a:solidFill>
                        <a:srgbClr val="525353"/>
                      </a:solidFill>
                      <a:prstDash val="solid"/>
                      <a:round/>
                      <a:headEnd type="none" w="med" len="med"/>
                      <a:tailEnd type="none" w="med" len="med"/>
                    </a:lnR>
                    <a:lnT w="12700" cap="flat" cmpd="sng" algn="ctr">
                      <a:solidFill>
                        <a:srgbClr val="525353"/>
                      </a:solidFill>
                      <a:prstDash val="solid"/>
                      <a:round/>
                      <a:headEnd type="none" w="med" len="med"/>
                      <a:tailEnd type="none" w="med" len="med"/>
                    </a:lnT>
                    <a:lnB w="12700" cap="flat" cmpd="sng" algn="ctr">
                      <a:solidFill>
                        <a:srgbClr val="525353"/>
                      </a:solidFill>
                      <a:prstDash val="solid"/>
                      <a:round/>
                      <a:headEnd type="none" w="med" len="med"/>
                      <a:tailEnd type="none" w="med" len="med"/>
                    </a:lnB>
                    <a:lnTlToBr w="12700" cmpd="sng">
                      <a:noFill/>
                      <a:prstDash val="solid"/>
                    </a:lnTlToBr>
                    <a:lnBlToTr w="12700" cmpd="sng">
                      <a:noFill/>
                      <a:prstDash val="solid"/>
                    </a:lnBlToTr>
                    <a:solidFill>
                      <a:srgbClr val="3BB0C2"/>
                    </a:solidFill>
                  </a:tcPr>
                </a:tc>
                <a:extLst>
                  <a:ext uri="{0D108BD9-81ED-4DB2-BD59-A6C34878D82A}">
                    <a16:rowId xmlns:a16="http://schemas.microsoft.com/office/drawing/2014/main" val="10000"/>
                  </a:ext>
                </a:extLst>
              </a:tr>
              <a:tr h="2190697">
                <a:tc>
                  <a:txBody>
                    <a:bodyPr/>
                    <a:lstStyle/>
                    <a:p>
                      <a:pPr marL="285750" marR="0" indent="-285750">
                        <a:lnSpc>
                          <a:spcPct val="115000"/>
                        </a:lnSpc>
                        <a:spcBef>
                          <a:spcPts val="0"/>
                        </a:spcBef>
                        <a:spcAft>
                          <a:spcPts val="0"/>
                        </a:spcAft>
                        <a:buFont typeface="Arial" panose="020B0604020202020204" pitchFamily="34" charset="0"/>
                        <a:buChar char="•"/>
                      </a:pPr>
                      <a:r>
                        <a:rPr lang="en-US" sz="1800" b="0" kern="1200" dirty="0">
                          <a:solidFill>
                            <a:schemeClr val="dk1"/>
                          </a:solidFill>
                          <a:effectLst/>
                          <a:latin typeface="Gotham Book" panose="02000604040000020004" pitchFamily="50" charset="0"/>
                          <a:ea typeface="+mn-ea"/>
                          <a:cs typeface="+mn-cs"/>
                        </a:rPr>
                        <a:t>Storing snacks on high shelf</a:t>
                      </a:r>
                    </a:p>
                    <a:p>
                      <a:pPr marL="285750" marR="0" indent="-285750">
                        <a:lnSpc>
                          <a:spcPct val="115000"/>
                        </a:lnSpc>
                        <a:spcBef>
                          <a:spcPts val="0"/>
                        </a:spcBef>
                        <a:spcAft>
                          <a:spcPts val="0"/>
                        </a:spcAft>
                        <a:buFont typeface="Arial" panose="020B0604020202020204" pitchFamily="34" charset="0"/>
                        <a:buChar char="•"/>
                      </a:pPr>
                      <a:r>
                        <a:rPr lang="en-US" sz="1800" b="0" kern="1200" dirty="0">
                          <a:solidFill>
                            <a:schemeClr val="dk1"/>
                          </a:solidFill>
                          <a:effectLst/>
                          <a:latin typeface="Gotham Book" panose="02000604040000020004" pitchFamily="50" charset="0"/>
                          <a:ea typeface="+mn-ea"/>
                          <a:cs typeface="+mn-cs"/>
                        </a:rPr>
                        <a:t>Providing to child contingent on pointing to request</a:t>
                      </a:r>
                    </a:p>
                  </a:txBody>
                  <a:tcPr marL="43484" marR="43484" marT="0" marB="0">
                    <a:lnL w="12700" cap="flat" cmpd="sng" algn="ctr">
                      <a:solidFill>
                        <a:srgbClr val="525353"/>
                      </a:solidFill>
                      <a:prstDash val="solid"/>
                      <a:round/>
                      <a:headEnd type="none" w="med" len="med"/>
                      <a:tailEnd type="none" w="med" len="med"/>
                    </a:lnL>
                    <a:lnR w="12700" cap="flat" cmpd="sng" algn="ctr">
                      <a:solidFill>
                        <a:srgbClr val="525353"/>
                      </a:solidFill>
                      <a:prstDash val="solid"/>
                      <a:round/>
                      <a:headEnd type="none" w="med" len="med"/>
                      <a:tailEnd type="none" w="med" len="med"/>
                    </a:lnR>
                    <a:lnT w="12700" cap="flat" cmpd="sng" algn="ctr">
                      <a:solidFill>
                        <a:srgbClr val="525353"/>
                      </a:solidFill>
                      <a:prstDash val="solid"/>
                      <a:round/>
                      <a:headEnd type="none" w="med" len="med"/>
                      <a:tailEnd type="none" w="med" len="med"/>
                    </a:lnT>
                    <a:lnB w="12700" cap="flat" cmpd="sng" algn="ctr">
                      <a:solidFill>
                        <a:srgbClr val="525353"/>
                      </a:solidFill>
                      <a:prstDash val="solid"/>
                      <a:round/>
                      <a:headEnd type="none" w="med" len="med"/>
                      <a:tailEnd type="none" w="med" len="med"/>
                    </a:lnB>
                    <a:lnTlToBr w="12700" cmpd="sng">
                      <a:noFill/>
                      <a:prstDash val="solid"/>
                    </a:lnTlToBr>
                    <a:lnBlToTr w="12700" cmpd="sng">
                      <a:noFill/>
                      <a:prstDash val="solid"/>
                    </a:lnBlToTr>
                    <a:solidFill>
                      <a:srgbClr val="3BB0C2">
                        <a:alpha val="40000"/>
                      </a:srgbClr>
                    </a:solidFill>
                  </a:tcPr>
                </a:tc>
                <a:tc>
                  <a:txBody>
                    <a:bodyPr/>
                    <a:lstStyle/>
                    <a:p>
                      <a:pPr marL="285750" marR="0" indent="-285750" algn="l" defTabSz="1219170" rtl="0" eaLnBrk="1" latinLnBrk="0" hangingPunct="1">
                        <a:lnSpc>
                          <a:spcPct val="115000"/>
                        </a:lnSpc>
                        <a:spcBef>
                          <a:spcPts val="0"/>
                        </a:spcBef>
                        <a:spcAft>
                          <a:spcPts val="0"/>
                        </a:spcAft>
                        <a:buFont typeface="Arial" panose="020B0604020202020204" pitchFamily="34" charset="0"/>
                        <a:buChar char="•"/>
                      </a:pPr>
                      <a:r>
                        <a:rPr lang="en-US" sz="1800" b="0" kern="1200" dirty="0">
                          <a:solidFill>
                            <a:schemeClr val="dk1"/>
                          </a:solidFill>
                          <a:effectLst/>
                          <a:latin typeface="Gotham Book" panose="02000604040000020004" pitchFamily="50" charset="0"/>
                          <a:ea typeface="+mn-ea"/>
                          <a:cs typeface="+mn-cs"/>
                        </a:rPr>
                        <a:t>Storing phone or tablet on counter</a:t>
                      </a:r>
                    </a:p>
                    <a:p>
                      <a:pPr marL="285750" marR="0" indent="-285750" algn="l" defTabSz="1219170" rtl="0" eaLnBrk="1" latinLnBrk="0" hangingPunct="1">
                        <a:lnSpc>
                          <a:spcPct val="115000"/>
                        </a:lnSpc>
                        <a:spcBef>
                          <a:spcPts val="0"/>
                        </a:spcBef>
                        <a:spcAft>
                          <a:spcPts val="0"/>
                        </a:spcAft>
                        <a:buFont typeface="Arial" panose="020B0604020202020204" pitchFamily="34" charset="0"/>
                        <a:buChar char="•"/>
                      </a:pPr>
                      <a:r>
                        <a:rPr lang="en-US" sz="1800" b="0" kern="1200" dirty="0">
                          <a:solidFill>
                            <a:schemeClr val="dk1"/>
                          </a:solidFill>
                          <a:effectLst/>
                          <a:latin typeface="Gotham Book" panose="02000604040000020004" pitchFamily="50" charset="0"/>
                          <a:ea typeface="+mn-ea"/>
                          <a:cs typeface="+mn-cs"/>
                        </a:rPr>
                        <a:t>Providing access contingent on single word request (e.g., “phone”)</a:t>
                      </a:r>
                    </a:p>
                  </a:txBody>
                  <a:tcPr marL="43484" marR="43484" marT="0" marB="0">
                    <a:lnL w="12700" cap="flat" cmpd="sng" algn="ctr">
                      <a:solidFill>
                        <a:srgbClr val="525353"/>
                      </a:solidFill>
                      <a:prstDash val="solid"/>
                      <a:round/>
                      <a:headEnd type="none" w="med" len="med"/>
                      <a:tailEnd type="none" w="med" len="med"/>
                    </a:lnL>
                    <a:lnR w="12700" cap="flat" cmpd="sng" algn="ctr">
                      <a:solidFill>
                        <a:srgbClr val="525353"/>
                      </a:solidFill>
                      <a:prstDash val="solid"/>
                      <a:round/>
                      <a:headEnd type="none" w="med" len="med"/>
                      <a:tailEnd type="none" w="med" len="med"/>
                    </a:lnR>
                    <a:lnT w="12700" cap="flat" cmpd="sng" algn="ctr">
                      <a:solidFill>
                        <a:srgbClr val="525353"/>
                      </a:solidFill>
                      <a:prstDash val="solid"/>
                      <a:round/>
                      <a:headEnd type="none" w="med" len="med"/>
                      <a:tailEnd type="none" w="med" len="med"/>
                    </a:lnT>
                    <a:lnB w="12700" cap="flat" cmpd="sng" algn="ctr">
                      <a:solidFill>
                        <a:srgbClr val="525353"/>
                      </a:solidFill>
                      <a:prstDash val="solid"/>
                      <a:round/>
                      <a:headEnd type="none" w="med" len="med"/>
                      <a:tailEnd type="none" w="med" len="med"/>
                    </a:lnB>
                    <a:lnTlToBr w="12700" cmpd="sng">
                      <a:noFill/>
                      <a:prstDash val="solid"/>
                    </a:lnTlToBr>
                    <a:lnBlToTr w="12700" cmpd="sng">
                      <a:noFill/>
                      <a:prstDash val="solid"/>
                    </a:lnBlToTr>
                    <a:solidFill>
                      <a:srgbClr val="3BB0C2">
                        <a:alpha val="40000"/>
                      </a:srgbClr>
                    </a:solidFill>
                  </a:tcPr>
                </a:tc>
                <a:tc>
                  <a:txBody>
                    <a:bodyPr/>
                    <a:lstStyle/>
                    <a:p>
                      <a:pPr marL="285750" marR="0" indent="-285750" algn="l" defTabSz="1219170" rtl="0" eaLnBrk="1" latinLnBrk="0" hangingPunct="1">
                        <a:lnSpc>
                          <a:spcPct val="115000"/>
                        </a:lnSpc>
                        <a:spcBef>
                          <a:spcPts val="0"/>
                        </a:spcBef>
                        <a:spcAft>
                          <a:spcPts val="0"/>
                        </a:spcAft>
                        <a:buFont typeface="Arial" panose="020B0604020202020204" pitchFamily="34" charset="0"/>
                        <a:buChar char="•"/>
                      </a:pPr>
                      <a:r>
                        <a:rPr lang="en-US" sz="1800" b="0" kern="1200" dirty="0">
                          <a:solidFill>
                            <a:schemeClr val="dk1"/>
                          </a:solidFill>
                          <a:effectLst/>
                          <a:latin typeface="Gotham Book" panose="02000604040000020004" pitchFamily="50" charset="0"/>
                          <a:ea typeface="+mn-ea"/>
                          <a:cs typeface="+mn-cs"/>
                        </a:rPr>
                        <a:t>Storing remote control on mantle </a:t>
                      </a:r>
                    </a:p>
                    <a:p>
                      <a:pPr marL="285750" marR="0" indent="-285750" algn="l" defTabSz="1219170" rtl="0" eaLnBrk="1" latinLnBrk="0" hangingPunct="1">
                        <a:lnSpc>
                          <a:spcPct val="115000"/>
                        </a:lnSpc>
                        <a:spcBef>
                          <a:spcPts val="0"/>
                        </a:spcBef>
                        <a:spcAft>
                          <a:spcPts val="0"/>
                        </a:spcAft>
                        <a:buFont typeface="Arial" panose="020B0604020202020204" pitchFamily="34" charset="0"/>
                        <a:buChar char="•"/>
                      </a:pPr>
                      <a:r>
                        <a:rPr lang="en-US" sz="1800" b="0" kern="1200" dirty="0">
                          <a:solidFill>
                            <a:schemeClr val="dk1"/>
                          </a:solidFill>
                          <a:effectLst/>
                          <a:latin typeface="Gotham Book" panose="02000604040000020004" pitchFamily="50" charset="0"/>
                          <a:ea typeface="+mn-ea"/>
                          <a:cs typeface="+mn-cs"/>
                        </a:rPr>
                        <a:t>Providing access contingent on phrase to request (e.g., “Please turn on Daniel Tiger”)</a:t>
                      </a:r>
                    </a:p>
                  </a:txBody>
                  <a:tcPr marL="43484" marR="43484" marT="0" marB="0">
                    <a:lnL w="12700" cap="flat" cmpd="sng" algn="ctr">
                      <a:solidFill>
                        <a:srgbClr val="525353"/>
                      </a:solidFill>
                      <a:prstDash val="solid"/>
                      <a:round/>
                      <a:headEnd type="none" w="med" len="med"/>
                      <a:tailEnd type="none" w="med" len="med"/>
                    </a:lnL>
                    <a:lnR w="12700" cap="flat" cmpd="sng" algn="ctr">
                      <a:solidFill>
                        <a:srgbClr val="525353"/>
                      </a:solidFill>
                      <a:prstDash val="solid"/>
                      <a:round/>
                      <a:headEnd type="none" w="med" len="med"/>
                      <a:tailEnd type="none" w="med" len="med"/>
                    </a:lnR>
                    <a:lnT w="12700" cap="flat" cmpd="sng" algn="ctr">
                      <a:solidFill>
                        <a:srgbClr val="525353"/>
                      </a:solidFill>
                      <a:prstDash val="solid"/>
                      <a:round/>
                      <a:headEnd type="none" w="med" len="med"/>
                      <a:tailEnd type="none" w="med" len="med"/>
                    </a:lnT>
                    <a:lnB w="12700" cap="flat" cmpd="sng" algn="ctr">
                      <a:solidFill>
                        <a:srgbClr val="525353"/>
                      </a:solidFill>
                      <a:prstDash val="solid"/>
                      <a:round/>
                      <a:headEnd type="none" w="med" len="med"/>
                      <a:tailEnd type="none" w="med" len="med"/>
                    </a:lnB>
                    <a:lnTlToBr w="12700" cmpd="sng">
                      <a:noFill/>
                      <a:prstDash val="solid"/>
                    </a:lnTlToBr>
                    <a:lnBlToTr w="12700" cmpd="sng">
                      <a:noFill/>
                      <a:prstDash val="solid"/>
                    </a:lnBlToTr>
                    <a:solidFill>
                      <a:srgbClr val="3BB0C2">
                        <a:alpha val="40000"/>
                      </a:srgb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2147889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E49ACD7-AD56-9446-8FC6-5B52189FBD58}"/>
              </a:ext>
            </a:extLst>
          </p:cNvPr>
          <p:cNvSpPr>
            <a:spLocks noGrp="1"/>
          </p:cNvSpPr>
          <p:nvPr>
            <p:ph sz="quarter" idx="12"/>
          </p:nvPr>
        </p:nvSpPr>
        <p:spPr>
          <a:xfrm>
            <a:off x="628242" y="500987"/>
            <a:ext cx="10541328" cy="609600"/>
          </a:xfrm>
        </p:spPr>
        <p:txBody>
          <a:bodyPr/>
          <a:lstStyle/>
          <a:p>
            <a:r>
              <a:rPr lang="en-US" dirty="0"/>
              <a:t>In Sight, Out of Reach: Activity</a:t>
            </a:r>
          </a:p>
        </p:txBody>
      </p:sp>
      <p:sp>
        <p:nvSpPr>
          <p:cNvPr id="3" name="Content Placeholder 2"/>
          <p:cNvSpPr>
            <a:spLocks noGrp="1"/>
          </p:cNvSpPr>
          <p:nvPr>
            <p:ph idx="4294967295"/>
          </p:nvPr>
        </p:nvSpPr>
        <p:spPr>
          <a:xfrm>
            <a:off x="609600" y="1600200"/>
            <a:ext cx="10972800" cy="1348061"/>
          </a:xfrm>
          <a:prstGeom prst="rect">
            <a:avLst/>
          </a:prstGeom>
        </p:spPr>
        <p:txBody>
          <a:bodyPr/>
          <a:lstStyle/>
          <a:p>
            <a:pPr marL="0" indent="0">
              <a:buNone/>
            </a:pPr>
            <a:r>
              <a:rPr lang="en-US" sz="2400" dirty="0">
                <a:latin typeface="Gotham Book" panose="02000604040000020004" pitchFamily="50" charset="0"/>
              </a:rPr>
              <a:t>Setting up an activity so that materials can be seen, but not accessed (e.g., setting up art supplies on the table, but out of the child’s reach)</a:t>
            </a:r>
            <a:endParaRPr lang="en-US" sz="2400" dirty="0"/>
          </a:p>
          <a:p>
            <a:endParaRPr lang="en-US" sz="2400" dirty="0"/>
          </a:p>
        </p:txBody>
      </p:sp>
      <p:graphicFrame>
        <p:nvGraphicFramePr>
          <p:cNvPr id="9" name="Content Placeholder 3">
            <a:extLst>
              <a:ext uri="{FF2B5EF4-FFF2-40B4-BE49-F238E27FC236}">
                <a16:creationId xmlns:a16="http://schemas.microsoft.com/office/drawing/2014/main" id="{EC736B62-DAE9-4E4C-B603-3C3CF04BD561}"/>
              </a:ext>
            </a:extLst>
          </p:cNvPr>
          <p:cNvGraphicFramePr>
            <a:graphicFrameLocks/>
          </p:cNvGraphicFramePr>
          <p:nvPr>
            <p:extLst>
              <p:ext uri="{D42A27DB-BD31-4B8C-83A1-F6EECF244321}">
                <p14:modId xmlns:p14="http://schemas.microsoft.com/office/powerpoint/2010/main" val="198636155"/>
              </p:ext>
            </p:extLst>
          </p:nvPr>
        </p:nvGraphicFramePr>
        <p:xfrm>
          <a:off x="628242" y="2948261"/>
          <a:ext cx="10954158" cy="2697735"/>
        </p:xfrm>
        <a:graphic>
          <a:graphicData uri="http://schemas.openxmlformats.org/drawingml/2006/table">
            <a:tbl>
              <a:tblPr firstRow="1" firstCol="1" bandRow="1">
                <a:gradFill rotWithShape="1">
                  <a:gsLst>
                    <a:gs pos="0">
                      <a:srgbClr val="3BB0C2">
                        <a:tint val="50000"/>
                        <a:satMod val="300000"/>
                      </a:srgbClr>
                    </a:gs>
                    <a:gs pos="35000">
                      <a:srgbClr val="3BB0C2">
                        <a:tint val="37000"/>
                        <a:satMod val="300000"/>
                      </a:srgbClr>
                    </a:gs>
                    <a:gs pos="100000">
                      <a:srgbClr val="3BB0C2">
                        <a:tint val="15000"/>
                        <a:satMod val="350000"/>
                      </a:srgbClr>
                    </a:gs>
                  </a:gsLst>
                  <a:lin ang="16200000" scaled="1"/>
                </a:gradFill>
                <a:effectLst>
                  <a:outerShdw blurRad="40000" dist="20000" dir="5400000" rotWithShape="0">
                    <a:srgbClr val="000000">
                      <a:alpha val="38000"/>
                    </a:srgbClr>
                  </a:outerShdw>
                </a:effectLst>
              </a:tblPr>
              <a:tblGrid>
                <a:gridCol w="3528489">
                  <a:extLst>
                    <a:ext uri="{9D8B030D-6E8A-4147-A177-3AD203B41FA5}">
                      <a16:colId xmlns:a16="http://schemas.microsoft.com/office/drawing/2014/main" val="20000"/>
                    </a:ext>
                  </a:extLst>
                </a:gridCol>
                <a:gridCol w="3878626">
                  <a:extLst>
                    <a:ext uri="{9D8B030D-6E8A-4147-A177-3AD203B41FA5}">
                      <a16:colId xmlns:a16="http://schemas.microsoft.com/office/drawing/2014/main" val="20001"/>
                    </a:ext>
                  </a:extLst>
                </a:gridCol>
                <a:gridCol w="3547043">
                  <a:extLst>
                    <a:ext uri="{9D8B030D-6E8A-4147-A177-3AD203B41FA5}">
                      <a16:colId xmlns:a16="http://schemas.microsoft.com/office/drawing/2014/main" val="20002"/>
                    </a:ext>
                  </a:extLst>
                </a:gridCol>
              </a:tblGrid>
              <a:tr h="507038">
                <a:tc>
                  <a:txBody>
                    <a:bodyPr/>
                    <a:lstStyle>
                      <a:lvl1pPr marL="0" algn="l" defTabSz="1219170" rtl="0" eaLnBrk="1" latinLnBrk="0" hangingPunct="1">
                        <a:defRPr sz="2400" b="1" kern="1200">
                          <a:solidFill>
                            <a:schemeClr val="lt1"/>
                          </a:solidFill>
                          <a:latin typeface="Arial"/>
                        </a:defRPr>
                      </a:lvl1pPr>
                      <a:lvl2pPr marL="609585" algn="l" defTabSz="1219170" rtl="0" eaLnBrk="1" latinLnBrk="0" hangingPunct="1">
                        <a:defRPr sz="2400" b="1" kern="1200">
                          <a:solidFill>
                            <a:schemeClr val="lt1"/>
                          </a:solidFill>
                          <a:latin typeface="Arial"/>
                        </a:defRPr>
                      </a:lvl2pPr>
                      <a:lvl3pPr marL="1219170" algn="l" defTabSz="1219170" rtl="0" eaLnBrk="1" latinLnBrk="0" hangingPunct="1">
                        <a:defRPr sz="2400" b="1" kern="1200">
                          <a:solidFill>
                            <a:schemeClr val="lt1"/>
                          </a:solidFill>
                          <a:latin typeface="Arial"/>
                        </a:defRPr>
                      </a:lvl3pPr>
                      <a:lvl4pPr marL="1828754" algn="l" defTabSz="1219170" rtl="0" eaLnBrk="1" latinLnBrk="0" hangingPunct="1">
                        <a:defRPr sz="2400" b="1" kern="1200">
                          <a:solidFill>
                            <a:schemeClr val="lt1"/>
                          </a:solidFill>
                          <a:latin typeface="Arial"/>
                        </a:defRPr>
                      </a:lvl4pPr>
                      <a:lvl5pPr marL="2438339" algn="l" defTabSz="1219170" rtl="0" eaLnBrk="1" latinLnBrk="0" hangingPunct="1">
                        <a:defRPr sz="2400" b="1" kern="1200">
                          <a:solidFill>
                            <a:schemeClr val="lt1"/>
                          </a:solidFill>
                          <a:latin typeface="Arial"/>
                        </a:defRPr>
                      </a:lvl5pPr>
                      <a:lvl6pPr marL="3047924" algn="l" defTabSz="1219170" rtl="0" eaLnBrk="1" latinLnBrk="0" hangingPunct="1">
                        <a:defRPr sz="2400" b="1" kern="1200">
                          <a:solidFill>
                            <a:schemeClr val="lt1"/>
                          </a:solidFill>
                          <a:latin typeface="Arial"/>
                        </a:defRPr>
                      </a:lvl6pPr>
                      <a:lvl7pPr marL="3657509" algn="l" defTabSz="1219170" rtl="0" eaLnBrk="1" latinLnBrk="0" hangingPunct="1">
                        <a:defRPr sz="2400" b="1" kern="1200">
                          <a:solidFill>
                            <a:schemeClr val="lt1"/>
                          </a:solidFill>
                          <a:latin typeface="Arial"/>
                        </a:defRPr>
                      </a:lvl7pPr>
                      <a:lvl8pPr marL="4267093" algn="l" defTabSz="1219170" rtl="0" eaLnBrk="1" latinLnBrk="0" hangingPunct="1">
                        <a:defRPr sz="2400" b="1" kern="1200">
                          <a:solidFill>
                            <a:schemeClr val="lt1"/>
                          </a:solidFill>
                          <a:latin typeface="Arial"/>
                        </a:defRPr>
                      </a:lvl8pPr>
                      <a:lvl9pPr marL="4876678" algn="l" defTabSz="1219170" rtl="0" eaLnBrk="1" latinLnBrk="0" hangingPunct="1">
                        <a:defRPr sz="2400" b="1" kern="1200">
                          <a:solidFill>
                            <a:schemeClr val="lt1"/>
                          </a:solidFill>
                          <a:latin typeface="Arial"/>
                        </a:defRPr>
                      </a:lvl9pPr>
                    </a:lstStyle>
                    <a:p>
                      <a:pPr marL="0" marR="0" algn="ctr">
                        <a:lnSpc>
                          <a:spcPct val="115000"/>
                        </a:lnSpc>
                        <a:spcBef>
                          <a:spcPts val="0"/>
                        </a:spcBef>
                        <a:spcAft>
                          <a:spcPts val="0"/>
                        </a:spcAft>
                      </a:pPr>
                      <a:r>
                        <a:rPr lang="en-US" sz="2400" b="0" dirty="0">
                          <a:effectLst/>
                          <a:latin typeface="Gotham Book" panose="02000604040000020004" pitchFamily="50" charset="0"/>
                        </a:rPr>
                        <a:t>Nonverbal</a:t>
                      </a:r>
                      <a:endParaRPr lang="en-US" sz="2400" b="0" dirty="0">
                        <a:effectLst/>
                        <a:latin typeface="Gotham Book" panose="02000604040000020004" pitchFamily="50" charset="0"/>
                        <a:ea typeface="Calibri"/>
                        <a:cs typeface="Times New Roman"/>
                      </a:endParaRPr>
                    </a:p>
                  </a:txBody>
                  <a:tcPr marL="43484" marR="43484" marT="0" marB="0">
                    <a:lnL w="12700" cap="flat" cmpd="sng" algn="ctr">
                      <a:solidFill>
                        <a:srgbClr val="525353"/>
                      </a:solidFill>
                      <a:prstDash val="solid"/>
                      <a:round/>
                      <a:headEnd type="none" w="med" len="med"/>
                      <a:tailEnd type="none" w="med" len="med"/>
                    </a:lnL>
                    <a:lnR w="12700" cap="flat" cmpd="sng" algn="ctr">
                      <a:solidFill>
                        <a:srgbClr val="525353"/>
                      </a:solidFill>
                      <a:prstDash val="solid"/>
                      <a:round/>
                      <a:headEnd type="none" w="med" len="med"/>
                      <a:tailEnd type="none" w="med" len="med"/>
                    </a:lnR>
                    <a:lnT w="12700" cap="flat" cmpd="sng" algn="ctr">
                      <a:solidFill>
                        <a:srgbClr val="525353"/>
                      </a:solidFill>
                      <a:prstDash val="solid"/>
                      <a:round/>
                      <a:headEnd type="none" w="med" len="med"/>
                      <a:tailEnd type="none" w="med" len="med"/>
                    </a:lnT>
                    <a:lnB w="12700" cap="flat" cmpd="sng" algn="ctr">
                      <a:solidFill>
                        <a:srgbClr val="525353"/>
                      </a:solidFill>
                      <a:prstDash val="solid"/>
                      <a:round/>
                      <a:headEnd type="none" w="med" len="med"/>
                      <a:tailEnd type="none" w="med" len="med"/>
                    </a:lnB>
                    <a:lnTlToBr w="12700" cmpd="sng">
                      <a:noFill/>
                      <a:prstDash val="solid"/>
                    </a:lnTlToBr>
                    <a:lnBlToTr w="12700" cmpd="sng">
                      <a:noFill/>
                      <a:prstDash val="solid"/>
                    </a:lnBlToTr>
                    <a:solidFill>
                      <a:srgbClr val="3BB0C2"/>
                    </a:solidFill>
                  </a:tcPr>
                </a:tc>
                <a:tc>
                  <a:txBody>
                    <a:bodyPr/>
                    <a:lstStyle>
                      <a:lvl1pPr marL="0" algn="l" defTabSz="1219170" rtl="0" eaLnBrk="1" latinLnBrk="0" hangingPunct="1">
                        <a:defRPr sz="2400" b="1" kern="1200">
                          <a:solidFill>
                            <a:schemeClr val="lt1"/>
                          </a:solidFill>
                          <a:latin typeface="Arial"/>
                        </a:defRPr>
                      </a:lvl1pPr>
                      <a:lvl2pPr marL="609585" algn="l" defTabSz="1219170" rtl="0" eaLnBrk="1" latinLnBrk="0" hangingPunct="1">
                        <a:defRPr sz="2400" b="1" kern="1200">
                          <a:solidFill>
                            <a:schemeClr val="lt1"/>
                          </a:solidFill>
                          <a:latin typeface="Arial"/>
                        </a:defRPr>
                      </a:lvl2pPr>
                      <a:lvl3pPr marL="1219170" algn="l" defTabSz="1219170" rtl="0" eaLnBrk="1" latinLnBrk="0" hangingPunct="1">
                        <a:defRPr sz="2400" b="1" kern="1200">
                          <a:solidFill>
                            <a:schemeClr val="lt1"/>
                          </a:solidFill>
                          <a:latin typeface="Arial"/>
                        </a:defRPr>
                      </a:lvl3pPr>
                      <a:lvl4pPr marL="1828754" algn="l" defTabSz="1219170" rtl="0" eaLnBrk="1" latinLnBrk="0" hangingPunct="1">
                        <a:defRPr sz="2400" b="1" kern="1200">
                          <a:solidFill>
                            <a:schemeClr val="lt1"/>
                          </a:solidFill>
                          <a:latin typeface="Arial"/>
                        </a:defRPr>
                      </a:lvl4pPr>
                      <a:lvl5pPr marL="2438339" algn="l" defTabSz="1219170" rtl="0" eaLnBrk="1" latinLnBrk="0" hangingPunct="1">
                        <a:defRPr sz="2400" b="1" kern="1200">
                          <a:solidFill>
                            <a:schemeClr val="lt1"/>
                          </a:solidFill>
                          <a:latin typeface="Arial"/>
                        </a:defRPr>
                      </a:lvl5pPr>
                      <a:lvl6pPr marL="3047924" algn="l" defTabSz="1219170" rtl="0" eaLnBrk="1" latinLnBrk="0" hangingPunct="1">
                        <a:defRPr sz="2400" b="1" kern="1200">
                          <a:solidFill>
                            <a:schemeClr val="lt1"/>
                          </a:solidFill>
                          <a:latin typeface="Arial"/>
                        </a:defRPr>
                      </a:lvl6pPr>
                      <a:lvl7pPr marL="3657509" algn="l" defTabSz="1219170" rtl="0" eaLnBrk="1" latinLnBrk="0" hangingPunct="1">
                        <a:defRPr sz="2400" b="1" kern="1200">
                          <a:solidFill>
                            <a:schemeClr val="lt1"/>
                          </a:solidFill>
                          <a:latin typeface="Arial"/>
                        </a:defRPr>
                      </a:lvl7pPr>
                      <a:lvl8pPr marL="4267093" algn="l" defTabSz="1219170" rtl="0" eaLnBrk="1" latinLnBrk="0" hangingPunct="1">
                        <a:defRPr sz="2400" b="1" kern="1200">
                          <a:solidFill>
                            <a:schemeClr val="lt1"/>
                          </a:solidFill>
                          <a:latin typeface="Arial"/>
                        </a:defRPr>
                      </a:lvl8pPr>
                      <a:lvl9pPr marL="4876678" algn="l" defTabSz="1219170" rtl="0" eaLnBrk="1" latinLnBrk="0" hangingPunct="1">
                        <a:defRPr sz="2400" b="1" kern="1200">
                          <a:solidFill>
                            <a:schemeClr val="lt1"/>
                          </a:solidFill>
                          <a:latin typeface="Arial"/>
                        </a:defRPr>
                      </a:lvl9pPr>
                    </a:lstStyle>
                    <a:p>
                      <a:pPr marL="0" marR="0" algn="ctr">
                        <a:lnSpc>
                          <a:spcPct val="115000"/>
                        </a:lnSpc>
                        <a:spcBef>
                          <a:spcPts val="0"/>
                        </a:spcBef>
                        <a:spcAft>
                          <a:spcPts val="0"/>
                        </a:spcAft>
                      </a:pPr>
                      <a:r>
                        <a:rPr lang="en-US" sz="2400" b="0" dirty="0">
                          <a:effectLst/>
                          <a:latin typeface="Gotham Book" panose="02000604040000020004" pitchFamily="50" charset="0"/>
                        </a:rPr>
                        <a:t>Early Language</a:t>
                      </a:r>
                      <a:endParaRPr lang="en-US" sz="2400" b="0" dirty="0">
                        <a:effectLst/>
                        <a:latin typeface="Gotham Book" panose="02000604040000020004" pitchFamily="50" charset="0"/>
                        <a:ea typeface="Calibri"/>
                        <a:cs typeface="Times New Roman"/>
                      </a:endParaRPr>
                    </a:p>
                  </a:txBody>
                  <a:tcPr marL="43484" marR="43484" marT="0" marB="0">
                    <a:lnL w="12700" cap="flat" cmpd="sng" algn="ctr">
                      <a:solidFill>
                        <a:srgbClr val="525353"/>
                      </a:solidFill>
                      <a:prstDash val="solid"/>
                      <a:round/>
                      <a:headEnd type="none" w="med" len="med"/>
                      <a:tailEnd type="none" w="med" len="med"/>
                    </a:lnL>
                    <a:lnR w="12700" cap="flat" cmpd="sng" algn="ctr">
                      <a:solidFill>
                        <a:srgbClr val="525353"/>
                      </a:solidFill>
                      <a:prstDash val="solid"/>
                      <a:round/>
                      <a:headEnd type="none" w="med" len="med"/>
                      <a:tailEnd type="none" w="med" len="med"/>
                    </a:lnR>
                    <a:lnT w="12700" cap="flat" cmpd="sng" algn="ctr">
                      <a:solidFill>
                        <a:srgbClr val="525353"/>
                      </a:solidFill>
                      <a:prstDash val="solid"/>
                      <a:round/>
                      <a:headEnd type="none" w="med" len="med"/>
                      <a:tailEnd type="none" w="med" len="med"/>
                    </a:lnT>
                    <a:lnB w="12700" cap="flat" cmpd="sng" algn="ctr">
                      <a:solidFill>
                        <a:srgbClr val="525353"/>
                      </a:solidFill>
                      <a:prstDash val="solid"/>
                      <a:round/>
                      <a:headEnd type="none" w="med" len="med"/>
                      <a:tailEnd type="none" w="med" len="med"/>
                    </a:lnB>
                    <a:lnTlToBr w="12700" cmpd="sng">
                      <a:noFill/>
                      <a:prstDash val="solid"/>
                    </a:lnTlToBr>
                    <a:lnBlToTr w="12700" cmpd="sng">
                      <a:noFill/>
                      <a:prstDash val="solid"/>
                    </a:lnBlToTr>
                    <a:solidFill>
                      <a:srgbClr val="3BB0C2"/>
                    </a:solidFill>
                  </a:tcPr>
                </a:tc>
                <a:tc>
                  <a:txBody>
                    <a:bodyPr/>
                    <a:lstStyle>
                      <a:lvl1pPr marL="0" algn="l" defTabSz="1219170" rtl="0" eaLnBrk="1" latinLnBrk="0" hangingPunct="1">
                        <a:defRPr sz="2400" b="1" kern="1200">
                          <a:solidFill>
                            <a:schemeClr val="lt1"/>
                          </a:solidFill>
                          <a:latin typeface="Arial"/>
                        </a:defRPr>
                      </a:lvl1pPr>
                      <a:lvl2pPr marL="609585" algn="l" defTabSz="1219170" rtl="0" eaLnBrk="1" latinLnBrk="0" hangingPunct="1">
                        <a:defRPr sz="2400" b="1" kern="1200">
                          <a:solidFill>
                            <a:schemeClr val="lt1"/>
                          </a:solidFill>
                          <a:latin typeface="Arial"/>
                        </a:defRPr>
                      </a:lvl2pPr>
                      <a:lvl3pPr marL="1219170" algn="l" defTabSz="1219170" rtl="0" eaLnBrk="1" latinLnBrk="0" hangingPunct="1">
                        <a:defRPr sz="2400" b="1" kern="1200">
                          <a:solidFill>
                            <a:schemeClr val="lt1"/>
                          </a:solidFill>
                          <a:latin typeface="Arial"/>
                        </a:defRPr>
                      </a:lvl3pPr>
                      <a:lvl4pPr marL="1828754" algn="l" defTabSz="1219170" rtl="0" eaLnBrk="1" latinLnBrk="0" hangingPunct="1">
                        <a:defRPr sz="2400" b="1" kern="1200">
                          <a:solidFill>
                            <a:schemeClr val="lt1"/>
                          </a:solidFill>
                          <a:latin typeface="Arial"/>
                        </a:defRPr>
                      </a:lvl4pPr>
                      <a:lvl5pPr marL="2438339" algn="l" defTabSz="1219170" rtl="0" eaLnBrk="1" latinLnBrk="0" hangingPunct="1">
                        <a:defRPr sz="2400" b="1" kern="1200">
                          <a:solidFill>
                            <a:schemeClr val="lt1"/>
                          </a:solidFill>
                          <a:latin typeface="Arial"/>
                        </a:defRPr>
                      </a:lvl5pPr>
                      <a:lvl6pPr marL="3047924" algn="l" defTabSz="1219170" rtl="0" eaLnBrk="1" latinLnBrk="0" hangingPunct="1">
                        <a:defRPr sz="2400" b="1" kern="1200">
                          <a:solidFill>
                            <a:schemeClr val="lt1"/>
                          </a:solidFill>
                          <a:latin typeface="Arial"/>
                        </a:defRPr>
                      </a:lvl6pPr>
                      <a:lvl7pPr marL="3657509" algn="l" defTabSz="1219170" rtl="0" eaLnBrk="1" latinLnBrk="0" hangingPunct="1">
                        <a:defRPr sz="2400" b="1" kern="1200">
                          <a:solidFill>
                            <a:schemeClr val="lt1"/>
                          </a:solidFill>
                          <a:latin typeface="Arial"/>
                        </a:defRPr>
                      </a:lvl7pPr>
                      <a:lvl8pPr marL="4267093" algn="l" defTabSz="1219170" rtl="0" eaLnBrk="1" latinLnBrk="0" hangingPunct="1">
                        <a:defRPr sz="2400" b="1" kern="1200">
                          <a:solidFill>
                            <a:schemeClr val="lt1"/>
                          </a:solidFill>
                          <a:latin typeface="Arial"/>
                        </a:defRPr>
                      </a:lvl8pPr>
                      <a:lvl9pPr marL="4876678" algn="l" defTabSz="1219170" rtl="0" eaLnBrk="1" latinLnBrk="0" hangingPunct="1">
                        <a:defRPr sz="2400" b="1" kern="1200">
                          <a:solidFill>
                            <a:schemeClr val="lt1"/>
                          </a:solidFill>
                          <a:latin typeface="Arial"/>
                        </a:defRPr>
                      </a:lvl9pPr>
                    </a:lstStyle>
                    <a:p>
                      <a:pPr marL="0" marR="0" algn="ctr">
                        <a:lnSpc>
                          <a:spcPct val="100000"/>
                        </a:lnSpc>
                        <a:spcBef>
                          <a:spcPts val="0"/>
                        </a:spcBef>
                        <a:spcAft>
                          <a:spcPts val="0"/>
                        </a:spcAft>
                      </a:pPr>
                      <a:r>
                        <a:rPr lang="en-US" sz="2400" b="0" dirty="0">
                          <a:effectLst/>
                          <a:latin typeface="Gotham Book" panose="02000604040000020004" pitchFamily="50" charset="0"/>
                        </a:rPr>
                        <a:t>Complex</a:t>
                      </a:r>
                      <a:r>
                        <a:rPr lang="en-US" sz="2400" b="0" baseline="0" dirty="0">
                          <a:effectLst/>
                          <a:latin typeface="Gotham Book" panose="02000604040000020004" pitchFamily="50" charset="0"/>
                        </a:rPr>
                        <a:t> Language</a:t>
                      </a:r>
                      <a:endParaRPr lang="en-US" sz="2400" b="0" dirty="0">
                        <a:effectLst/>
                        <a:latin typeface="Gotham Book" panose="02000604040000020004" pitchFamily="50" charset="0"/>
                        <a:ea typeface="Calibri"/>
                        <a:cs typeface="Times New Roman"/>
                      </a:endParaRPr>
                    </a:p>
                  </a:txBody>
                  <a:tcPr marL="43484" marR="43484" marT="0" marB="0">
                    <a:lnL w="12700" cap="flat" cmpd="sng" algn="ctr">
                      <a:solidFill>
                        <a:srgbClr val="525353"/>
                      </a:solidFill>
                      <a:prstDash val="solid"/>
                      <a:round/>
                      <a:headEnd type="none" w="med" len="med"/>
                      <a:tailEnd type="none" w="med" len="med"/>
                    </a:lnL>
                    <a:lnR w="12700" cap="flat" cmpd="sng" algn="ctr">
                      <a:solidFill>
                        <a:srgbClr val="525353"/>
                      </a:solidFill>
                      <a:prstDash val="solid"/>
                      <a:round/>
                      <a:headEnd type="none" w="med" len="med"/>
                      <a:tailEnd type="none" w="med" len="med"/>
                    </a:lnR>
                    <a:lnT w="12700" cap="flat" cmpd="sng" algn="ctr">
                      <a:solidFill>
                        <a:srgbClr val="525353"/>
                      </a:solidFill>
                      <a:prstDash val="solid"/>
                      <a:round/>
                      <a:headEnd type="none" w="med" len="med"/>
                      <a:tailEnd type="none" w="med" len="med"/>
                    </a:lnT>
                    <a:lnB w="12700" cap="flat" cmpd="sng" algn="ctr">
                      <a:solidFill>
                        <a:srgbClr val="525353"/>
                      </a:solidFill>
                      <a:prstDash val="solid"/>
                      <a:round/>
                      <a:headEnd type="none" w="med" len="med"/>
                      <a:tailEnd type="none" w="med" len="med"/>
                    </a:lnB>
                    <a:lnTlToBr w="12700" cmpd="sng">
                      <a:noFill/>
                      <a:prstDash val="solid"/>
                    </a:lnTlToBr>
                    <a:lnBlToTr w="12700" cmpd="sng">
                      <a:noFill/>
                      <a:prstDash val="solid"/>
                    </a:lnBlToTr>
                    <a:solidFill>
                      <a:srgbClr val="3BB0C2"/>
                    </a:solidFill>
                  </a:tcPr>
                </a:tc>
                <a:extLst>
                  <a:ext uri="{0D108BD9-81ED-4DB2-BD59-A6C34878D82A}">
                    <a16:rowId xmlns:a16="http://schemas.microsoft.com/office/drawing/2014/main" val="10000"/>
                  </a:ext>
                </a:extLst>
              </a:tr>
              <a:tr h="2190697">
                <a:tc>
                  <a:txBody>
                    <a:bodyPr/>
                    <a:lstStyle/>
                    <a:p>
                      <a:pPr marL="285750" marR="0" indent="-28575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US" sz="1800" b="0" kern="1200" dirty="0">
                          <a:solidFill>
                            <a:schemeClr val="dk1"/>
                          </a:solidFill>
                          <a:effectLst/>
                          <a:latin typeface="Gotham Book" panose="02000604040000020004" pitchFamily="50" charset="0"/>
                          <a:ea typeface="+mn-ea"/>
                          <a:cs typeface="+mn-cs"/>
                        </a:rPr>
                        <a:t>Placing crayons out of reach on the table while coloring </a:t>
                      </a:r>
                    </a:p>
                    <a:p>
                      <a:pPr marL="285750" marR="0" indent="-28575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US" sz="1800" b="0" kern="1200" dirty="0">
                          <a:solidFill>
                            <a:schemeClr val="dk1"/>
                          </a:solidFill>
                          <a:effectLst/>
                          <a:latin typeface="Gotham Book" panose="02000604040000020004" pitchFamily="50" charset="0"/>
                          <a:ea typeface="+mn-ea"/>
                          <a:cs typeface="+mn-cs"/>
                        </a:rPr>
                        <a:t>Exchanging a</a:t>
                      </a:r>
                      <a:r>
                        <a:rPr lang="en-US" sz="1800" b="0" kern="1200" baseline="0" dirty="0">
                          <a:solidFill>
                            <a:schemeClr val="dk1"/>
                          </a:solidFill>
                          <a:effectLst/>
                          <a:latin typeface="Gotham Book" panose="02000604040000020004" pitchFamily="50" charset="0"/>
                          <a:ea typeface="+mn-ea"/>
                          <a:cs typeface="+mn-cs"/>
                        </a:rPr>
                        <a:t> picture</a:t>
                      </a:r>
                      <a:r>
                        <a:rPr lang="en-US" sz="1800" b="0" kern="1200" dirty="0">
                          <a:solidFill>
                            <a:schemeClr val="dk1"/>
                          </a:solidFill>
                          <a:effectLst/>
                          <a:latin typeface="Gotham Book" panose="02000604040000020004" pitchFamily="50" charset="0"/>
                          <a:ea typeface="+mn-ea"/>
                          <a:cs typeface="+mn-cs"/>
                        </a:rPr>
                        <a:t> card to request a crayon</a:t>
                      </a:r>
                      <a:endParaRPr lang="en-US" sz="1800" b="0" dirty="0">
                        <a:solidFill>
                          <a:schemeClr val="tx2"/>
                        </a:solidFill>
                        <a:effectLst/>
                        <a:latin typeface="Gotham Book" panose="02000604040000020004" pitchFamily="50" charset="0"/>
                        <a:ea typeface="Calibri"/>
                        <a:cs typeface="Times New Roman"/>
                      </a:endParaRPr>
                    </a:p>
                  </a:txBody>
                  <a:tcPr marL="43484" marR="43484" marT="0" marB="0">
                    <a:lnL w="12700" cap="flat" cmpd="sng" algn="ctr">
                      <a:solidFill>
                        <a:srgbClr val="525353"/>
                      </a:solidFill>
                      <a:prstDash val="solid"/>
                      <a:round/>
                      <a:headEnd type="none" w="med" len="med"/>
                      <a:tailEnd type="none" w="med" len="med"/>
                    </a:lnL>
                    <a:lnR w="12700" cap="flat" cmpd="sng" algn="ctr">
                      <a:solidFill>
                        <a:srgbClr val="525353"/>
                      </a:solidFill>
                      <a:prstDash val="solid"/>
                      <a:round/>
                      <a:headEnd type="none" w="med" len="med"/>
                      <a:tailEnd type="none" w="med" len="med"/>
                    </a:lnR>
                    <a:lnT w="12700" cap="flat" cmpd="sng" algn="ctr">
                      <a:solidFill>
                        <a:srgbClr val="525353"/>
                      </a:solidFill>
                      <a:prstDash val="solid"/>
                      <a:round/>
                      <a:headEnd type="none" w="med" len="med"/>
                      <a:tailEnd type="none" w="med" len="med"/>
                    </a:lnT>
                    <a:lnB w="12700" cap="flat" cmpd="sng" algn="ctr">
                      <a:solidFill>
                        <a:srgbClr val="525353"/>
                      </a:solidFill>
                      <a:prstDash val="solid"/>
                      <a:round/>
                      <a:headEnd type="none" w="med" len="med"/>
                      <a:tailEnd type="none" w="med" len="med"/>
                    </a:lnB>
                    <a:lnTlToBr w="12700" cmpd="sng">
                      <a:noFill/>
                      <a:prstDash val="solid"/>
                    </a:lnTlToBr>
                    <a:lnBlToTr w="12700" cmpd="sng">
                      <a:noFill/>
                      <a:prstDash val="solid"/>
                    </a:lnBlToTr>
                    <a:solidFill>
                      <a:srgbClr val="3BB0C2">
                        <a:alpha val="40000"/>
                      </a:srgbClr>
                    </a:solidFill>
                  </a:tcPr>
                </a:tc>
                <a:tc>
                  <a:txBody>
                    <a:bodyPr/>
                    <a:lstStyle/>
                    <a:p>
                      <a:pPr marL="285750" marR="0" indent="-285750">
                        <a:lnSpc>
                          <a:spcPct val="115000"/>
                        </a:lnSpc>
                        <a:spcBef>
                          <a:spcPts val="0"/>
                        </a:spcBef>
                        <a:spcAft>
                          <a:spcPts val="0"/>
                        </a:spcAft>
                        <a:buFont typeface="Arial" panose="020B0604020202020204" pitchFamily="34" charset="0"/>
                        <a:buChar char="•"/>
                      </a:pPr>
                      <a:r>
                        <a:rPr lang="en-US" sz="1800" b="0" kern="1200" dirty="0">
                          <a:solidFill>
                            <a:schemeClr val="dk1"/>
                          </a:solidFill>
                          <a:effectLst/>
                          <a:latin typeface="Gotham Book" panose="02000604040000020004" pitchFamily="50" charset="0"/>
                          <a:ea typeface="+mn-ea"/>
                          <a:cs typeface="+mn-cs"/>
                        </a:rPr>
                        <a:t>Placing tools out of reach while playing </a:t>
                      </a:r>
                      <a:r>
                        <a:rPr lang="en-US" sz="1800" b="0" kern="1200" dirty="0" err="1">
                          <a:solidFill>
                            <a:schemeClr val="dk1"/>
                          </a:solidFill>
                          <a:effectLst/>
                          <a:latin typeface="Gotham Book" panose="02000604040000020004" pitchFamily="50" charset="0"/>
                          <a:ea typeface="+mn-ea"/>
                          <a:cs typeface="+mn-cs"/>
                        </a:rPr>
                        <a:t>play-doh</a:t>
                      </a:r>
                      <a:endParaRPr lang="en-US" sz="1800" b="0" kern="1200" dirty="0">
                        <a:solidFill>
                          <a:schemeClr val="dk1"/>
                        </a:solidFill>
                        <a:effectLst/>
                        <a:latin typeface="Gotham Book" panose="02000604040000020004" pitchFamily="50" charset="0"/>
                        <a:ea typeface="+mn-ea"/>
                        <a:cs typeface="+mn-cs"/>
                      </a:endParaRPr>
                    </a:p>
                    <a:p>
                      <a:pPr marL="285750" marR="0" indent="-285750">
                        <a:lnSpc>
                          <a:spcPct val="115000"/>
                        </a:lnSpc>
                        <a:spcBef>
                          <a:spcPts val="0"/>
                        </a:spcBef>
                        <a:spcAft>
                          <a:spcPts val="0"/>
                        </a:spcAft>
                        <a:buFont typeface="Arial" panose="020B0604020202020204" pitchFamily="34" charset="0"/>
                        <a:buChar char="•"/>
                      </a:pPr>
                      <a:r>
                        <a:rPr lang="en-US" sz="1800" b="0" kern="1200" dirty="0">
                          <a:solidFill>
                            <a:schemeClr val="dk1"/>
                          </a:solidFill>
                          <a:effectLst/>
                          <a:latin typeface="Gotham Book" panose="02000604040000020004" pitchFamily="50" charset="0"/>
                          <a:ea typeface="+mn-ea"/>
                          <a:cs typeface="+mn-cs"/>
                        </a:rPr>
                        <a:t>Single word (e.g., “roller”) to request new tool</a:t>
                      </a:r>
                      <a:endParaRPr lang="en-US" sz="1800" b="0" dirty="0">
                        <a:solidFill>
                          <a:schemeClr val="tx2"/>
                        </a:solidFill>
                        <a:effectLst/>
                        <a:latin typeface="Gotham Book" panose="02000604040000020004" pitchFamily="50" charset="0"/>
                        <a:ea typeface="Calibri"/>
                        <a:cs typeface="Times New Roman"/>
                      </a:endParaRPr>
                    </a:p>
                  </a:txBody>
                  <a:tcPr marL="43484" marR="43484" marT="0" marB="0">
                    <a:lnL w="12700" cap="flat" cmpd="sng" algn="ctr">
                      <a:solidFill>
                        <a:srgbClr val="525353"/>
                      </a:solidFill>
                      <a:prstDash val="solid"/>
                      <a:round/>
                      <a:headEnd type="none" w="med" len="med"/>
                      <a:tailEnd type="none" w="med" len="med"/>
                    </a:lnL>
                    <a:lnR w="12700" cap="flat" cmpd="sng" algn="ctr">
                      <a:solidFill>
                        <a:srgbClr val="525353"/>
                      </a:solidFill>
                      <a:prstDash val="solid"/>
                      <a:round/>
                      <a:headEnd type="none" w="med" len="med"/>
                      <a:tailEnd type="none" w="med" len="med"/>
                    </a:lnR>
                    <a:lnT w="12700" cap="flat" cmpd="sng" algn="ctr">
                      <a:solidFill>
                        <a:srgbClr val="525353"/>
                      </a:solidFill>
                      <a:prstDash val="solid"/>
                      <a:round/>
                      <a:headEnd type="none" w="med" len="med"/>
                      <a:tailEnd type="none" w="med" len="med"/>
                    </a:lnT>
                    <a:lnB w="12700" cap="flat" cmpd="sng" algn="ctr">
                      <a:solidFill>
                        <a:srgbClr val="525353"/>
                      </a:solidFill>
                      <a:prstDash val="solid"/>
                      <a:round/>
                      <a:headEnd type="none" w="med" len="med"/>
                      <a:tailEnd type="none" w="med" len="med"/>
                    </a:lnB>
                    <a:lnTlToBr w="12700" cmpd="sng">
                      <a:noFill/>
                      <a:prstDash val="solid"/>
                    </a:lnTlToBr>
                    <a:lnBlToTr w="12700" cmpd="sng">
                      <a:noFill/>
                      <a:prstDash val="solid"/>
                    </a:lnBlToTr>
                    <a:solidFill>
                      <a:srgbClr val="3BB0C2">
                        <a:alpha val="40000"/>
                      </a:srgbClr>
                    </a:solidFill>
                  </a:tcPr>
                </a:tc>
                <a:tc>
                  <a:txBody>
                    <a:bodyPr/>
                    <a:lstStyle/>
                    <a:p>
                      <a:pPr marL="285750" indent="-285750">
                        <a:buFont typeface="Arial" panose="020B0604020202020204" pitchFamily="34" charset="0"/>
                        <a:buChar char="•"/>
                      </a:pPr>
                      <a:r>
                        <a:rPr lang="en-US" sz="1800" b="0" kern="1200" dirty="0">
                          <a:solidFill>
                            <a:schemeClr val="dk1"/>
                          </a:solidFill>
                          <a:effectLst/>
                          <a:latin typeface="Gotham Book" panose="02000604040000020004" pitchFamily="50" charset="0"/>
                          <a:ea typeface="+mn-ea"/>
                          <a:cs typeface="+mn-cs"/>
                        </a:rPr>
                        <a:t>Placing stickers out of reach during art</a:t>
                      </a:r>
                    </a:p>
                    <a:p>
                      <a:pPr marL="285750" indent="-285750">
                        <a:buFont typeface="Arial" panose="020B0604020202020204" pitchFamily="34" charset="0"/>
                        <a:buChar char="•"/>
                      </a:pPr>
                      <a:r>
                        <a:rPr lang="en-US" sz="1800" b="0" kern="1200" dirty="0">
                          <a:solidFill>
                            <a:schemeClr val="dk1"/>
                          </a:solidFill>
                          <a:effectLst/>
                          <a:latin typeface="Gotham Book" panose="02000604040000020004" pitchFamily="50" charset="0"/>
                          <a:ea typeface="+mn-ea"/>
                          <a:cs typeface="+mn-cs"/>
                        </a:rPr>
                        <a:t>Phrase (e.g., “Three green stickers”) to request stickers</a:t>
                      </a:r>
                      <a:endParaRPr lang="en-US" sz="1800" b="0" dirty="0">
                        <a:solidFill>
                          <a:schemeClr val="tx2"/>
                        </a:solidFill>
                        <a:effectLst/>
                        <a:latin typeface="Gotham Book" panose="02000604040000020004" pitchFamily="50" charset="0"/>
                        <a:ea typeface="Calibri"/>
                        <a:cs typeface="Times New Roman"/>
                      </a:endParaRPr>
                    </a:p>
                  </a:txBody>
                  <a:tcPr marL="43484" marR="43484" marT="0" marB="0">
                    <a:lnL w="12700" cap="flat" cmpd="sng" algn="ctr">
                      <a:solidFill>
                        <a:srgbClr val="525353"/>
                      </a:solidFill>
                      <a:prstDash val="solid"/>
                      <a:round/>
                      <a:headEnd type="none" w="med" len="med"/>
                      <a:tailEnd type="none" w="med" len="med"/>
                    </a:lnL>
                    <a:lnR w="12700" cap="flat" cmpd="sng" algn="ctr">
                      <a:solidFill>
                        <a:srgbClr val="525353"/>
                      </a:solidFill>
                      <a:prstDash val="solid"/>
                      <a:round/>
                      <a:headEnd type="none" w="med" len="med"/>
                      <a:tailEnd type="none" w="med" len="med"/>
                    </a:lnR>
                    <a:lnT w="12700" cap="flat" cmpd="sng" algn="ctr">
                      <a:solidFill>
                        <a:srgbClr val="525353"/>
                      </a:solidFill>
                      <a:prstDash val="solid"/>
                      <a:round/>
                      <a:headEnd type="none" w="med" len="med"/>
                      <a:tailEnd type="none" w="med" len="med"/>
                    </a:lnT>
                    <a:lnB w="12700" cap="flat" cmpd="sng" algn="ctr">
                      <a:solidFill>
                        <a:srgbClr val="525353"/>
                      </a:solidFill>
                      <a:prstDash val="solid"/>
                      <a:round/>
                      <a:headEnd type="none" w="med" len="med"/>
                      <a:tailEnd type="none" w="med" len="med"/>
                    </a:lnB>
                    <a:lnTlToBr w="12700" cmpd="sng">
                      <a:noFill/>
                      <a:prstDash val="solid"/>
                    </a:lnTlToBr>
                    <a:lnBlToTr w="12700" cmpd="sng">
                      <a:noFill/>
                      <a:prstDash val="solid"/>
                    </a:lnBlToTr>
                    <a:solidFill>
                      <a:srgbClr val="3BB0C2">
                        <a:alpha val="40000"/>
                      </a:srgb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4560916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E49ACD7-AD56-9446-8FC6-5B52189FBD58}"/>
              </a:ext>
            </a:extLst>
          </p:cNvPr>
          <p:cNvSpPr>
            <a:spLocks noGrp="1"/>
          </p:cNvSpPr>
          <p:nvPr>
            <p:ph sz="quarter" idx="12"/>
          </p:nvPr>
        </p:nvSpPr>
        <p:spPr>
          <a:xfrm>
            <a:off x="628242" y="105196"/>
            <a:ext cx="10541328" cy="1005391"/>
          </a:xfrm>
        </p:spPr>
        <p:txBody>
          <a:bodyPr/>
          <a:lstStyle/>
          <a:p>
            <a:r>
              <a:rPr lang="en-US" dirty="0"/>
              <a:t>Reducing Adult Anticipation of Child Needs/Wants</a:t>
            </a:r>
          </a:p>
        </p:txBody>
      </p:sp>
      <p:sp>
        <p:nvSpPr>
          <p:cNvPr id="3" name="Content Placeholder 2"/>
          <p:cNvSpPr>
            <a:spLocks noGrp="1"/>
          </p:cNvSpPr>
          <p:nvPr>
            <p:ph idx="4294967295"/>
          </p:nvPr>
        </p:nvSpPr>
        <p:spPr>
          <a:xfrm>
            <a:off x="609600" y="1600200"/>
            <a:ext cx="10972800" cy="1348061"/>
          </a:xfrm>
          <a:prstGeom prst="rect">
            <a:avLst/>
          </a:prstGeom>
        </p:spPr>
        <p:txBody>
          <a:bodyPr/>
          <a:lstStyle/>
          <a:p>
            <a:pPr marL="0" indent="0">
              <a:buNone/>
            </a:pPr>
            <a:r>
              <a:rPr lang="en-US" sz="2400" dirty="0">
                <a:latin typeface="Gotham Book" panose="02000604040000020004" pitchFamily="50" charset="0"/>
              </a:rPr>
              <a:t>Although the child’s wants/needs may be known, wait for the child to communicate before automatically providing what they want/need</a:t>
            </a:r>
          </a:p>
          <a:p>
            <a:pPr marL="0" indent="0">
              <a:buNone/>
            </a:pPr>
            <a:endParaRPr lang="en-US" sz="2400" dirty="0"/>
          </a:p>
          <a:p>
            <a:endParaRPr lang="en-US" sz="2400" dirty="0"/>
          </a:p>
        </p:txBody>
      </p:sp>
      <p:graphicFrame>
        <p:nvGraphicFramePr>
          <p:cNvPr id="9" name="Content Placeholder 3">
            <a:extLst>
              <a:ext uri="{FF2B5EF4-FFF2-40B4-BE49-F238E27FC236}">
                <a16:creationId xmlns:a16="http://schemas.microsoft.com/office/drawing/2014/main" id="{EC736B62-DAE9-4E4C-B603-3C3CF04BD561}"/>
              </a:ext>
            </a:extLst>
          </p:cNvPr>
          <p:cNvGraphicFramePr>
            <a:graphicFrameLocks/>
          </p:cNvGraphicFramePr>
          <p:nvPr>
            <p:extLst>
              <p:ext uri="{D42A27DB-BD31-4B8C-83A1-F6EECF244321}">
                <p14:modId xmlns:p14="http://schemas.microsoft.com/office/powerpoint/2010/main" val="934918528"/>
              </p:ext>
            </p:extLst>
          </p:nvPr>
        </p:nvGraphicFramePr>
        <p:xfrm>
          <a:off x="628242" y="2948261"/>
          <a:ext cx="10954158" cy="2697735"/>
        </p:xfrm>
        <a:graphic>
          <a:graphicData uri="http://schemas.openxmlformats.org/drawingml/2006/table">
            <a:tbl>
              <a:tblPr firstRow="1" firstCol="1" bandRow="1">
                <a:gradFill rotWithShape="1">
                  <a:gsLst>
                    <a:gs pos="0">
                      <a:srgbClr val="3BB0C2">
                        <a:tint val="50000"/>
                        <a:satMod val="300000"/>
                      </a:srgbClr>
                    </a:gs>
                    <a:gs pos="35000">
                      <a:srgbClr val="3BB0C2">
                        <a:tint val="37000"/>
                        <a:satMod val="300000"/>
                      </a:srgbClr>
                    </a:gs>
                    <a:gs pos="100000">
                      <a:srgbClr val="3BB0C2">
                        <a:tint val="15000"/>
                        <a:satMod val="350000"/>
                      </a:srgbClr>
                    </a:gs>
                  </a:gsLst>
                  <a:lin ang="16200000" scaled="1"/>
                </a:gradFill>
                <a:effectLst>
                  <a:outerShdw blurRad="40000" dist="20000" dir="5400000" rotWithShape="0">
                    <a:srgbClr val="000000">
                      <a:alpha val="38000"/>
                    </a:srgbClr>
                  </a:outerShdw>
                </a:effectLst>
              </a:tblPr>
              <a:tblGrid>
                <a:gridCol w="3528489">
                  <a:extLst>
                    <a:ext uri="{9D8B030D-6E8A-4147-A177-3AD203B41FA5}">
                      <a16:colId xmlns:a16="http://schemas.microsoft.com/office/drawing/2014/main" val="20000"/>
                    </a:ext>
                  </a:extLst>
                </a:gridCol>
                <a:gridCol w="3878626">
                  <a:extLst>
                    <a:ext uri="{9D8B030D-6E8A-4147-A177-3AD203B41FA5}">
                      <a16:colId xmlns:a16="http://schemas.microsoft.com/office/drawing/2014/main" val="20001"/>
                    </a:ext>
                  </a:extLst>
                </a:gridCol>
                <a:gridCol w="3547043">
                  <a:extLst>
                    <a:ext uri="{9D8B030D-6E8A-4147-A177-3AD203B41FA5}">
                      <a16:colId xmlns:a16="http://schemas.microsoft.com/office/drawing/2014/main" val="20002"/>
                    </a:ext>
                  </a:extLst>
                </a:gridCol>
              </a:tblGrid>
              <a:tr h="507038">
                <a:tc>
                  <a:txBody>
                    <a:bodyPr/>
                    <a:lstStyle>
                      <a:lvl1pPr marL="0" algn="l" defTabSz="1219170" rtl="0" eaLnBrk="1" latinLnBrk="0" hangingPunct="1">
                        <a:defRPr sz="2400" b="1" kern="1200">
                          <a:solidFill>
                            <a:schemeClr val="lt1"/>
                          </a:solidFill>
                          <a:latin typeface="Arial"/>
                        </a:defRPr>
                      </a:lvl1pPr>
                      <a:lvl2pPr marL="609585" algn="l" defTabSz="1219170" rtl="0" eaLnBrk="1" latinLnBrk="0" hangingPunct="1">
                        <a:defRPr sz="2400" b="1" kern="1200">
                          <a:solidFill>
                            <a:schemeClr val="lt1"/>
                          </a:solidFill>
                          <a:latin typeface="Arial"/>
                        </a:defRPr>
                      </a:lvl2pPr>
                      <a:lvl3pPr marL="1219170" algn="l" defTabSz="1219170" rtl="0" eaLnBrk="1" latinLnBrk="0" hangingPunct="1">
                        <a:defRPr sz="2400" b="1" kern="1200">
                          <a:solidFill>
                            <a:schemeClr val="lt1"/>
                          </a:solidFill>
                          <a:latin typeface="Arial"/>
                        </a:defRPr>
                      </a:lvl3pPr>
                      <a:lvl4pPr marL="1828754" algn="l" defTabSz="1219170" rtl="0" eaLnBrk="1" latinLnBrk="0" hangingPunct="1">
                        <a:defRPr sz="2400" b="1" kern="1200">
                          <a:solidFill>
                            <a:schemeClr val="lt1"/>
                          </a:solidFill>
                          <a:latin typeface="Arial"/>
                        </a:defRPr>
                      </a:lvl4pPr>
                      <a:lvl5pPr marL="2438339" algn="l" defTabSz="1219170" rtl="0" eaLnBrk="1" latinLnBrk="0" hangingPunct="1">
                        <a:defRPr sz="2400" b="1" kern="1200">
                          <a:solidFill>
                            <a:schemeClr val="lt1"/>
                          </a:solidFill>
                          <a:latin typeface="Arial"/>
                        </a:defRPr>
                      </a:lvl5pPr>
                      <a:lvl6pPr marL="3047924" algn="l" defTabSz="1219170" rtl="0" eaLnBrk="1" latinLnBrk="0" hangingPunct="1">
                        <a:defRPr sz="2400" b="1" kern="1200">
                          <a:solidFill>
                            <a:schemeClr val="lt1"/>
                          </a:solidFill>
                          <a:latin typeface="Arial"/>
                        </a:defRPr>
                      </a:lvl6pPr>
                      <a:lvl7pPr marL="3657509" algn="l" defTabSz="1219170" rtl="0" eaLnBrk="1" latinLnBrk="0" hangingPunct="1">
                        <a:defRPr sz="2400" b="1" kern="1200">
                          <a:solidFill>
                            <a:schemeClr val="lt1"/>
                          </a:solidFill>
                          <a:latin typeface="Arial"/>
                        </a:defRPr>
                      </a:lvl7pPr>
                      <a:lvl8pPr marL="4267093" algn="l" defTabSz="1219170" rtl="0" eaLnBrk="1" latinLnBrk="0" hangingPunct="1">
                        <a:defRPr sz="2400" b="1" kern="1200">
                          <a:solidFill>
                            <a:schemeClr val="lt1"/>
                          </a:solidFill>
                          <a:latin typeface="Arial"/>
                        </a:defRPr>
                      </a:lvl8pPr>
                      <a:lvl9pPr marL="4876678" algn="l" defTabSz="1219170" rtl="0" eaLnBrk="1" latinLnBrk="0" hangingPunct="1">
                        <a:defRPr sz="2400" b="1" kern="1200">
                          <a:solidFill>
                            <a:schemeClr val="lt1"/>
                          </a:solidFill>
                          <a:latin typeface="Arial"/>
                        </a:defRPr>
                      </a:lvl9pPr>
                    </a:lstStyle>
                    <a:p>
                      <a:pPr marL="0" marR="0" algn="ctr">
                        <a:lnSpc>
                          <a:spcPct val="115000"/>
                        </a:lnSpc>
                        <a:spcBef>
                          <a:spcPts val="0"/>
                        </a:spcBef>
                        <a:spcAft>
                          <a:spcPts val="0"/>
                        </a:spcAft>
                      </a:pPr>
                      <a:r>
                        <a:rPr lang="en-US" sz="2400" b="0" dirty="0">
                          <a:effectLst/>
                          <a:latin typeface="Gotham Book" panose="02000604040000020004" pitchFamily="50" charset="0"/>
                        </a:rPr>
                        <a:t>Nonverbal</a:t>
                      </a:r>
                      <a:endParaRPr lang="en-US" sz="2400" b="0" dirty="0">
                        <a:effectLst/>
                        <a:latin typeface="Gotham Book" panose="02000604040000020004" pitchFamily="50" charset="0"/>
                        <a:ea typeface="Calibri"/>
                        <a:cs typeface="Times New Roman"/>
                      </a:endParaRPr>
                    </a:p>
                  </a:txBody>
                  <a:tcPr marL="43484" marR="43484" marT="0" marB="0">
                    <a:lnL w="12700" cap="flat" cmpd="sng" algn="ctr">
                      <a:solidFill>
                        <a:srgbClr val="525353"/>
                      </a:solidFill>
                      <a:prstDash val="solid"/>
                      <a:round/>
                      <a:headEnd type="none" w="med" len="med"/>
                      <a:tailEnd type="none" w="med" len="med"/>
                    </a:lnL>
                    <a:lnR w="12700" cap="flat" cmpd="sng" algn="ctr">
                      <a:solidFill>
                        <a:srgbClr val="525353"/>
                      </a:solidFill>
                      <a:prstDash val="solid"/>
                      <a:round/>
                      <a:headEnd type="none" w="med" len="med"/>
                      <a:tailEnd type="none" w="med" len="med"/>
                    </a:lnR>
                    <a:lnT w="12700" cap="flat" cmpd="sng" algn="ctr">
                      <a:solidFill>
                        <a:srgbClr val="525353"/>
                      </a:solidFill>
                      <a:prstDash val="solid"/>
                      <a:round/>
                      <a:headEnd type="none" w="med" len="med"/>
                      <a:tailEnd type="none" w="med" len="med"/>
                    </a:lnT>
                    <a:lnB w="12700" cap="flat" cmpd="sng" algn="ctr">
                      <a:solidFill>
                        <a:srgbClr val="525353"/>
                      </a:solidFill>
                      <a:prstDash val="solid"/>
                      <a:round/>
                      <a:headEnd type="none" w="med" len="med"/>
                      <a:tailEnd type="none" w="med" len="med"/>
                    </a:lnB>
                    <a:lnTlToBr w="12700" cmpd="sng">
                      <a:noFill/>
                      <a:prstDash val="solid"/>
                    </a:lnTlToBr>
                    <a:lnBlToTr w="12700" cmpd="sng">
                      <a:noFill/>
                      <a:prstDash val="solid"/>
                    </a:lnBlToTr>
                    <a:solidFill>
                      <a:srgbClr val="3BB0C2"/>
                    </a:solidFill>
                  </a:tcPr>
                </a:tc>
                <a:tc>
                  <a:txBody>
                    <a:bodyPr/>
                    <a:lstStyle>
                      <a:lvl1pPr marL="0" algn="l" defTabSz="1219170" rtl="0" eaLnBrk="1" latinLnBrk="0" hangingPunct="1">
                        <a:defRPr sz="2400" b="1" kern="1200">
                          <a:solidFill>
                            <a:schemeClr val="lt1"/>
                          </a:solidFill>
                          <a:latin typeface="Arial"/>
                        </a:defRPr>
                      </a:lvl1pPr>
                      <a:lvl2pPr marL="609585" algn="l" defTabSz="1219170" rtl="0" eaLnBrk="1" latinLnBrk="0" hangingPunct="1">
                        <a:defRPr sz="2400" b="1" kern="1200">
                          <a:solidFill>
                            <a:schemeClr val="lt1"/>
                          </a:solidFill>
                          <a:latin typeface="Arial"/>
                        </a:defRPr>
                      </a:lvl2pPr>
                      <a:lvl3pPr marL="1219170" algn="l" defTabSz="1219170" rtl="0" eaLnBrk="1" latinLnBrk="0" hangingPunct="1">
                        <a:defRPr sz="2400" b="1" kern="1200">
                          <a:solidFill>
                            <a:schemeClr val="lt1"/>
                          </a:solidFill>
                          <a:latin typeface="Arial"/>
                        </a:defRPr>
                      </a:lvl3pPr>
                      <a:lvl4pPr marL="1828754" algn="l" defTabSz="1219170" rtl="0" eaLnBrk="1" latinLnBrk="0" hangingPunct="1">
                        <a:defRPr sz="2400" b="1" kern="1200">
                          <a:solidFill>
                            <a:schemeClr val="lt1"/>
                          </a:solidFill>
                          <a:latin typeface="Arial"/>
                        </a:defRPr>
                      </a:lvl4pPr>
                      <a:lvl5pPr marL="2438339" algn="l" defTabSz="1219170" rtl="0" eaLnBrk="1" latinLnBrk="0" hangingPunct="1">
                        <a:defRPr sz="2400" b="1" kern="1200">
                          <a:solidFill>
                            <a:schemeClr val="lt1"/>
                          </a:solidFill>
                          <a:latin typeface="Arial"/>
                        </a:defRPr>
                      </a:lvl5pPr>
                      <a:lvl6pPr marL="3047924" algn="l" defTabSz="1219170" rtl="0" eaLnBrk="1" latinLnBrk="0" hangingPunct="1">
                        <a:defRPr sz="2400" b="1" kern="1200">
                          <a:solidFill>
                            <a:schemeClr val="lt1"/>
                          </a:solidFill>
                          <a:latin typeface="Arial"/>
                        </a:defRPr>
                      </a:lvl6pPr>
                      <a:lvl7pPr marL="3657509" algn="l" defTabSz="1219170" rtl="0" eaLnBrk="1" latinLnBrk="0" hangingPunct="1">
                        <a:defRPr sz="2400" b="1" kern="1200">
                          <a:solidFill>
                            <a:schemeClr val="lt1"/>
                          </a:solidFill>
                          <a:latin typeface="Arial"/>
                        </a:defRPr>
                      </a:lvl7pPr>
                      <a:lvl8pPr marL="4267093" algn="l" defTabSz="1219170" rtl="0" eaLnBrk="1" latinLnBrk="0" hangingPunct="1">
                        <a:defRPr sz="2400" b="1" kern="1200">
                          <a:solidFill>
                            <a:schemeClr val="lt1"/>
                          </a:solidFill>
                          <a:latin typeface="Arial"/>
                        </a:defRPr>
                      </a:lvl8pPr>
                      <a:lvl9pPr marL="4876678" algn="l" defTabSz="1219170" rtl="0" eaLnBrk="1" latinLnBrk="0" hangingPunct="1">
                        <a:defRPr sz="2400" b="1" kern="1200">
                          <a:solidFill>
                            <a:schemeClr val="lt1"/>
                          </a:solidFill>
                          <a:latin typeface="Arial"/>
                        </a:defRPr>
                      </a:lvl9pPr>
                    </a:lstStyle>
                    <a:p>
                      <a:pPr marL="0" marR="0" algn="ctr">
                        <a:lnSpc>
                          <a:spcPct val="115000"/>
                        </a:lnSpc>
                        <a:spcBef>
                          <a:spcPts val="0"/>
                        </a:spcBef>
                        <a:spcAft>
                          <a:spcPts val="0"/>
                        </a:spcAft>
                      </a:pPr>
                      <a:r>
                        <a:rPr lang="en-US" sz="2400" b="0" dirty="0">
                          <a:effectLst/>
                          <a:latin typeface="Gotham Book" panose="02000604040000020004" pitchFamily="50" charset="0"/>
                        </a:rPr>
                        <a:t>Early Language</a:t>
                      </a:r>
                      <a:endParaRPr lang="en-US" sz="2400" b="0" dirty="0">
                        <a:effectLst/>
                        <a:latin typeface="Gotham Book" panose="02000604040000020004" pitchFamily="50" charset="0"/>
                        <a:ea typeface="Calibri"/>
                        <a:cs typeface="Times New Roman"/>
                      </a:endParaRPr>
                    </a:p>
                  </a:txBody>
                  <a:tcPr marL="43484" marR="43484" marT="0" marB="0">
                    <a:lnL w="12700" cap="flat" cmpd="sng" algn="ctr">
                      <a:solidFill>
                        <a:srgbClr val="525353"/>
                      </a:solidFill>
                      <a:prstDash val="solid"/>
                      <a:round/>
                      <a:headEnd type="none" w="med" len="med"/>
                      <a:tailEnd type="none" w="med" len="med"/>
                    </a:lnL>
                    <a:lnR w="12700" cap="flat" cmpd="sng" algn="ctr">
                      <a:solidFill>
                        <a:srgbClr val="525353"/>
                      </a:solidFill>
                      <a:prstDash val="solid"/>
                      <a:round/>
                      <a:headEnd type="none" w="med" len="med"/>
                      <a:tailEnd type="none" w="med" len="med"/>
                    </a:lnR>
                    <a:lnT w="12700" cap="flat" cmpd="sng" algn="ctr">
                      <a:solidFill>
                        <a:srgbClr val="525353"/>
                      </a:solidFill>
                      <a:prstDash val="solid"/>
                      <a:round/>
                      <a:headEnd type="none" w="med" len="med"/>
                      <a:tailEnd type="none" w="med" len="med"/>
                    </a:lnT>
                    <a:lnB w="12700" cap="flat" cmpd="sng" algn="ctr">
                      <a:solidFill>
                        <a:srgbClr val="525353"/>
                      </a:solidFill>
                      <a:prstDash val="solid"/>
                      <a:round/>
                      <a:headEnd type="none" w="med" len="med"/>
                      <a:tailEnd type="none" w="med" len="med"/>
                    </a:lnB>
                    <a:lnTlToBr w="12700" cmpd="sng">
                      <a:noFill/>
                      <a:prstDash val="solid"/>
                    </a:lnTlToBr>
                    <a:lnBlToTr w="12700" cmpd="sng">
                      <a:noFill/>
                      <a:prstDash val="solid"/>
                    </a:lnBlToTr>
                    <a:solidFill>
                      <a:srgbClr val="3BB0C2"/>
                    </a:solidFill>
                  </a:tcPr>
                </a:tc>
                <a:tc>
                  <a:txBody>
                    <a:bodyPr/>
                    <a:lstStyle>
                      <a:lvl1pPr marL="0" algn="l" defTabSz="1219170" rtl="0" eaLnBrk="1" latinLnBrk="0" hangingPunct="1">
                        <a:defRPr sz="2400" b="1" kern="1200">
                          <a:solidFill>
                            <a:schemeClr val="lt1"/>
                          </a:solidFill>
                          <a:latin typeface="Arial"/>
                        </a:defRPr>
                      </a:lvl1pPr>
                      <a:lvl2pPr marL="609585" algn="l" defTabSz="1219170" rtl="0" eaLnBrk="1" latinLnBrk="0" hangingPunct="1">
                        <a:defRPr sz="2400" b="1" kern="1200">
                          <a:solidFill>
                            <a:schemeClr val="lt1"/>
                          </a:solidFill>
                          <a:latin typeface="Arial"/>
                        </a:defRPr>
                      </a:lvl2pPr>
                      <a:lvl3pPr marL="1219170" algn="l" defTabSz="1219170" rtl="0" eaLnBrk="1" latinLnBrk="0" hangingPunct="1">
                        <a:defRPr sz="2400" b="1" kern="1200">
                          <a:solidFill>
                            <a:schemeClr val="lt1"/>
                          </a:solidFill>
                          <a:latin typeface="Arial"/>
                        </a:defRPr>
                      </a:lvl3pPr>
                      <a:lvl4pPr marL="1828754" algn="l" defTabSz="1219170" rtl="0" eaLnBrk="1" latinLnBrk="0" hangingPunct="1">
                        <a:defRPr sz="2400" b="1" kern="1200">
                          <a:solidFill>
                            <a:schemeClr val="lt1"/>
                          </a:solidFill>
                          <a:latin typeface="Arial"/>
                        </a:defRPr>
                      </a:lvl4pPr>
                      <a:lvl5pPr marL="2438339" algn="l" defTabSz="1219170" rtl="0" eaLnBrk="1" latinLnBrk="0" hangingPunct="1">
                        <a:defRPr sz="2400" b="1" kern="1200">
                          <a:solidFill>
                            <a:schemeClr val="lt1"/>
                          </a:solidFill>
                          <a:latin typeface="Arial"/>
                        </a:defRPr>
                      </a:lvl5pPr>
                      <a:lvl6pPr marL="3047924" algn="l" defTabSz="1219170" rtl="0" eaLnBrk="1" latinLnBrk="0" hangingPunct="1">
                        <a:defRPr sz="2400" b="1" kern="1200">
                          <a:solidFill>
                            <a:schemeClr val="lt1"/>
                          </a:solidFill>
                          <a:latin typeface="Arial"/>
                        </a:defRPr>
                      </a:lvl6pPr>
                      <a:lvl7pPr marL="3657509" algn="l" defTabSz="1219170" rtl="0" eaLnBrk="1" latinLnBrk="0" hangingPunct="1">
                        <a:defRPr sz="2400" b="1" kern="1200">
                          <a:solidFill>
                            <a:schemeClr val="lt1"/>
                          </a:solidFill>
                          <a:latin typeface="Arial"/>
                        </a:defRPr>
                      </a:lvl7pPr>
                      <a:lvl8pPr marL="4267093" algn="l" defTabSz="1219170" rtl="0" eaLnBrk="1" latinLnBrk="0" hangingPunct="1">
                        <a:defRPr sz="2400" b="1" kern="1200">
                          <a:solidFill>
                            <a:schemeClr val="lt1"/>
                          </a:solidFill>
                          <a:latin typeface="Arial"/>
                        </a:defRPr>
                      </a:lvl8pPr>
                      <a:lvl9pPr marL="4876678" algn="l" defTabSz="1219170" rtl="0" eaLnBrk="1" latinLnBrk="0" hangingPunct="1">
                        <a:defRPr sz="2400" b="1" kern="1200">
                          <a:solidFill>
                            <a:schemeClr val="lt1"/>
                          </a:solidFill>
                          <a:latin typeface="Arial"/>
                        </a:defRPr>
                      </a:lvl9pPr>
                    </a:lstStyle>
                    <a:p>
                      <a:pPr marL="0" marR="0" algn="ctr">
                        <a:lnSpc>
                          <a:spcPct val="100000"/>
                        </a:lnSpc>
                        <a:spcBef>
                          <a:spcPts val="0"/>
                        </a:spcBef>
                        <a:spcAft>
                          <a:spcPts val="0"/>
                        </a:spcAft>
                      </a:pPr>
                      <a:r>
                        <a:rPr lang="en-US" sz="2400" b="0" dirty="0">
                          <a:effectLst/>
                          <a:latin typeface="Gotham Book" panose="02000604040000020004" pitchFamily="50" charset="0"/>
                        </a:rPr>
                        <a:t>Complex</a:t>
                      </a:r>
                      <a:r>
                        <a:rPr lang="en-US" sz="2400" b="0" baseline="0" dirty="0">
                          <a:effectLst/>
                          <a:latin typeface="Gotham Book" panose="02000604040000020004" pitchFamily="50" charset="0"/>
                        </a:rPr>
                        <a:t> Language</a:t>
                      </a:r>
                      <a:endParaRPr lang="en-US" sz="2400" b="0" dirty="0">
                        <a:effectLst/>
                        <a:latin typeface="Gotham Book" panose="02000604040000020004" pitchFamily="50" charset="0"/>
                        <a:ea typeface="Calibri"/>
                        <a:cs typeface="Times New Roman"/>
                      </a:endParaRPr>
                    </a:p>
                  </a:txBody>
                  <a:tcPr marL="43484" marR="43484" marT="0" marB="0">
                    <a:lnL w="12700" cap="flat" cmpd="sng" algn="ctr">
                      <a:solidFill>
                        <a:srgbClr val="525353"/>
                      </a:solidFill>
                      <a:prstDash val="solid"/>
                      <a:round/>
                      <a:headEnd type="none" w="med" len="med"/>
                      <a:tailEnd type="none" w="med" len="med"/>
                    </a:lnL>
                    <a:lnR w="12700" cap="flat" cmpd="sng" algn="ctr">
                      <a:solidFill>
                        <a:srgbClr val="525353"/>
                      </a:solidFill>
                      <a:prstDash val="solid"/>
                      <a:round/>
                      <a:headEnd type="none" w="med" len="med"/>
                      <a:tailEnd type="none" w="med" len="med"/>
                    </a:lnR>
                    <a:lnT w="12700" cap="flat" cmpd="sng" algn="ctr">
                      <a:solidFill>
                        <a:srgbClr val="525353"/>
                      </a:solidFill>
                      <a:prstDash val="solid"/>
                      <a:round/>
                      <a:headEnd type="none" w="med" len="med"/>
                      <a:tailEnd type="none" w="med" len="med"/>
                    </a:lnT>
                    <a:lnB w="12700" cap="flat" cmpd="sng" algn="ctr">
                      <a:solidFill>
                        <a:srgbClr val="525353"/>
                      </a:solidFill>
                      <a:prstDash val="solid"/>
                      <a:round/>
                      <a:headEnd type="none" w="med" len="med"/>
                      <a:tailEnd type="none" w="med" len="med"/>
                    </a:lnB>
                    <a:lnTlToBr w="12700" cmpd="sng">
                      <a:noFill/>
                      <a:prstDash val="solid"/>
                    </a:lnTlToBr>
                    <a:lnBlToTr w="12700" cmpd="sng">
                      <a:noFill/>
                      <a:prstDash val="solid"/>
                    </a:lnBlToTr>
                    <a:solidFill>
                      <a:srgbClr val="3BB0C2"/>
                    </a:solidFill>
                  </a:tcPr>
                </a:tc>
                <a:extLst>
                  <a:ext uri="{0D108BD9-81ED-4DB2-BD59-A6C34878D82A}">
                    <a16:rowId xmlns:a16="http://schemas.microsoft.com/office/drawing/2014/main" val="10000"/>
                  </a:ext>
                </a:extLst>
              </a:tr>
              <a:tr h="2190697">
                <a:tc>
                  <a:txBody>
                    <a:bodyPr/>
                    <a:lstStyle/>
                    <a:p>
                      <a:pPr marL="285750" marR="0" indent="-285750">
                        <a:lnSpc>
                          <a:spcPct val="115000"/>
                        </a:lnSpc>
                        <a:spcBef>
                          <a:spcPts val="0"/>
                        </a:spcBef>
                        <a:spcAft>
                          <a:spcPts val="0"/>
                        </a:spcAft>
                        <a:buFont typeface="Arial" panose="020B0604020202020204" pitchFamily="34" charset="0"/>
                        <a:buChar char="•"/>
                      </a:pPr>
                      <a:r>
                        <a:rPr lang="en-US" sz="1800" b="0" kern="1200" dirty="0">
                          <a:solidFill>
                            <a:schemeClr val="dk1"/>
                          </a:solidFill>
                          <a:effectLst/>
                          <a:latin typeface="Gotham Book" panose="02000604040000020004" pitchFamily="50" charset="0"/>
                          <a:ea typeface="+mn-ea"/>
                          <a:cs typeface="+mn-cs"/>
                        </a:rPr>
                        <a:t>Waiting at the door, rather than opening it for the child to go outside</a:t>
                      </a:r>
                    </a:p>
                    <a:p>
                      <a:pPr marL="285750" marR="0" indent="-285750">
                        <a:lnSpc>
                          <a:spcPct val="115000"/>
                        </a:lnSpc>
                        <a:spcBef>
                          <a:spcPts val="0"/>
                        </a:spcBef>
                        <a:spcAft>
                          <a:spcPts val="0"/>
                        </a:spcAft>
                        <a:buFont typeface="Arial" panose="020B0604020202020204" pitchFamily="34" charset="0"/>
                        <a:buChar char="•"/>
                      </a:pPr>
                      <a:r>
                        <a:rPr lang="en-US" sz="1800" b="0" kern="1200" dirty="0">
                          <a:solidFill>
                            <a:schemeClr val="dk1"/>
                          </a:solidFill>
                          <a:effectLst/>
                          <a:latin typeface="Gotham Book" panose="02000604040000020004" pitchFamily="50" charset="0"/>
                          <a:ea typeface="+mn-ea"/>
                          <a:cs typeface="+mn-cs"/>
                        </a:rPr>
                        <a:t>Opening the door when the child points to it</a:t>
                      </a:r>
                    </a:p>
                  </a:txBody>
                  <a:tcPr marL="43484" marR="43484" marT="0" marB="0">
                    <a:lnL w="12700" cap="flat" cmpd="sng" algn="ctr">
                      <a:solidFill>
                        <a:srgbClr val="525353"/>
                      </a:solidFill>
                      <a:prstDash val="solid"/>
                      <a:round/>
                      <a:headEnd type="none" w="med" len="med"/>
                      <a:tailEnd type="none" w="med" len="med"/>
                    </a:lnL>
                    <a:lnR w="12700" cap="flat" cmpd="sng" algn="ctr">
                      <a:solidFill>
                        <a:srgbClr val="525353"/>
                      </a:solidFill>
                      <a:prstDash val="solid"/>
                      <a:round/>
                      <a:headEnd type="none" w="med" len="med"/>
                      <a:tailEnd type="none" w="med" len="med"/>
                    </a:lnR>
                    <a:lnT w="12700" cap="flat" cmpd="sng" algn="ctr">
                      <a:solidFill>
                        <a:srgbClr val="525353"/>
                      </a:solidFill>
                      <a:prstDash val="solid"/>
                      <a:round/>
                      <a:headEnd type="none" w="med" len="med"/>
                      <a:tailEnd type="none" w="med" len="med"/>
                    </a:lnT>
                    <a:lnB w="12700" cap="flat" cmpd="sng" algn="ctr">
                      <a:solidFill>
                        <a:srgbClr val="525353"/>
                      </a:solidFill>
                      <a:prstDash val="solid"/>
                      <a:round/>
                      <a:headEnd type="none" w="med" len="med"/>
                      <a:tailEnd type="none" w="med" len="med"/>
                    </a:lnB>
                    <a:lnTlToBr w="12700" cmpd="sng">
                      <a:noFill/>
                      <a:prstDash val="solid"/>
                    </a:lnTlToBr>
                    <a:lnBlToTr w="12700" cmpd="sng">
                      <a:noFill/>
                      <a:prstDash val="solid"/>
                    </a:lnBlToTr>
                    <a:solidFill>
                      <a:srgbClr val="3BB0C2">
                        <a:alpha val="40000"/>
                      </a:srgbClr>
                    </a:solidFill>
                  </a:tcPr>
                </a:tc>
                <a:tc>
                  <a:txBody>
                    <a:bodyPr/>
                    <a:lstStyle/>
                    <a:p>
                      <a:pPr marL="285750" marR="0" indent="-285750">
                        <a:lnSpc>
                          <a:spcPct val="115000"/>
                        </a:lnSpc>
                        <a:spcBef>
                          <a:spcPts val="0"/>
                        </a:spcBef>
                        <a:spcAft>
                          <a:spcPts val="0"/>
                        </a:spcAft>
                        <a:buFont typeface="Arial" panose="020B0604020202020204" pitchFamily="34" charset="0"/>
                        <a:buChar char="•"/>
                      </a:pPr>
                      <a:r>
                        <a:rPr lang="en-US" sz="1800" b="0" kern="1200" dirty="0">
                          <a:solidFill>
                            <a:schemeClr val="dk1"/>
                          </a:solidFill>
                          <a:effectLst/>
                          <a:latin typeface="Gotham Book" panose="02000604040000020004" pitchFamily="50" charset="0"/>
                          <a:ea typeface="+mn-ea"/>
                          <a:cs typeface="+mn-cs"/>
                        </a:rPr>
                        <a:t>Waiting with the child’s coat in hand instead of automatically putting it on</a:t>
                      </a:r>
                    </a:p>
                    <a:p>
                      <a:pPr marL="285750" marR="0" indent="-285750">
                        <a:lnSpc>
                          <a:spcPct val="115000"/>
                        </a:lnSpc>
                        <a:spcBef>
                          <a:spcPts val="0"/>
                        </a:spcBef>
                        <a:spcAft>
                          <a:spcPts val="0"/>
                        </a:spcAft>
                        <a:buFont typeface="Arial" panose="020B0604020202020204" pitchFamily="34" charset="0"/>
                        <a:buChar char="•"/>
                      </a:pPr>
                      <a:r>
                        <a:rPr lang="en-US" sz="1800" b="0" kern="1200" dirty="0">
                          <a:solidFill>
                            <a:schemeClr val="dk1"/>
                          </a:solidFill>
                          <a:effectLst/>
                          <a:latin typeface="Gotham Book" panose="02000604040000020004" pitchFamily="50" charset="0"/>
                          <a:ea typeface="+mn-ea"/>
                          <a:cs typeface="+mn-cs"/>
                        </a:rPr>
                        <a:t>Putting the coat on when the child says, “coat”</a:t>
                      </a:r>
                    </a:p>
                  </a:txBody>
                  <a:tcPr marL="43484" marR="43484" marT="0" marB="0">
                    <a:lnL w="12700" cap="flat" cmpd="sng" algn="ctr">
                      <a:solidFill>
                        <a:srgbClr val="525353"/>
                      </a:solidFill>
                      <a:prstDash val="solid"/>
                      <a:round/>
                      <a:headEnd type="none" w="med" len="med"/>
                      <a:tailEnd type="none" w="med" len="med"/>
                    </a:lnL>
                    <a:lnR w="12700" cap="flat" cmpd="sng" algn="ctr">
                      <a:solidFill>
                        <a:srgbClr val="525353"/>
                      </a:solidFill>
                      <a:prstDash val="solid"/>
                      <a:round/>
                      <a:headEnd type="none" w="med" len="med"/>
                      <a:tailEnd type="none" w="med" len="med"/>
                    </a:lnR>
                    <a:lnT w="12700" cap="flat" cmpd="sng" algn="ctr">
                      <a:solidFill>
                        <a:srgbClr val="525353"/>
                      </a:solidFill>
                      <a:prstDash val="solid"/>
                      <a:round/>
                      <a:headEnd type="none" w="med" len="med"/>
                      <a:tailEnd type="none" w="med" len="med"/>
                    </a:lnT>
                    <a:lnB w="12700" cap="flat" cmpd="sng" algn="ctr">
                      <a:solidFill>
                        <a:srgbClr val="525353"/>
                      </a:solidFill>
                      <a:prstDash val="solid"/>
                      <a:round/>
                      <a:headEnd type="none" w="med" len="med"/>
                      <a:tailEnd type="none" w="med" len="med"/>
                    </a:lnB>
                    <a:lnTlToBr w="12700" cmpd="sng">
                      <a:noFill/>
                      <a:prstDash val="solid"/>
                    </a:lnTlToBr>
                    <a:lnBlToTr w="12700" cmpd="sng">
                      <a:noFill/>
                      <a:prstDash val="solid"/>
                    </a:lnBlToTr>
                    <a:solidFill>
                      <a:srgbClr val="3BB0C2">
                        <a:alpha val="40000"/>
                      </a:srgbClr>
                    </a:solidFill>
                  </a:tcPr>
                </a:tc>
                <a:tc>
                  <a:txBody>
                    <a:bodyPr/>
                    <a:lstStyle/>
                    <a:p>
                      <a:pPr marL="285750" marR="0" indent="-285750">
                        <a:lnSpc>
                          <a:spcPct val="115000"/>
                        </a:lnSpc>
                        <a:spcBef>
                          <a:spcPts val="0"/>
                        </a:spcBef>
                        <a:spcAft>
                          <a:spcPts val="0"/>
                        </a:spcAft>
                        <a:buFont typeface="Arial" panose="020B0604020202020204" pitchFamily="34" charset="0"/>
                        <a:buChar char="•"/>
                      </a:pPr>
                      <a:r>
                        <a:rPr lang="en-US" sz="1800" b="0" kern="1200" dirty="0">
                          <a:solidFill>
                            <a:schemeClr val="dk1"/>
                          </a:solidFill>
                          <a:effectLst/>
                          <a:latin typeface="Gotham Book" panose="02000604040000020004" pitchFamily="50" charset="0"/>
                          <a:ea typeface="+mn-ea"/>
                          <a:cs typeface="+mn-cs"/>
                        </a:rPr>
                        <a:t>Waiting when the child is struggling with building a block tower, rather than helping</a:t>
                      </a:r>
                    </a:p>
                    <a:p>
                      <a:pPr marL="285750" marR="0" indent="-285750">
                        <a:lnSpc>
                          <a:spcPct val="115000"/>
                        </a:lnSpc>
                        <a:spcBef>
                          <a:spcPts val="0"/>
                        </a:spcBef>
                        <a:spcAft>
                          <a:spcPts val="0"/>
                        </a:spcAft>
                        <a:buFont typeface="Arial" panose="020B0604020202020204" pitchFamily="34" charset="0"/>
                        <a:buChar char="•"/>
                      </a:pPr>
                      <a:r>
                        <a:rPr lang="en-US" sz="1800" b="0" kern="1200" dirty="0">
                          <a:solidFill>
                            <a:schemeClr val="dk1"/>
                          </a:solidFill>
                          <a:effectLst/>
                          <a:latin typeface="Gotham Book" panose="02000604040000020004" pitchFamily="50" charset="0"/>
                          <a:ea typeface="+mn-ea"/>
                          <a:cs typeface="+mn-cs"/>
                        </a:rPr>
                        <a:t>Helping after the child says, “I need help building the tower”</a:t>
                      </a:r>
                    </a:p>
                  </a:txBody>
                  <a:tcPr marL="43484" marR="43484" marT="0" marB="0">
                    <a:lnL w="12700" cap="flat" cmpd="sng" algn="ctr">
                      <a:solidFill>
                        <a:srgbClr val="525353"/>
                      </a:solidFill>
                      <a:prstDash val="solid"/>
                      <a:round/>
                      <a:headEnd type="none" w="med" len="med"/>
                      <a:tailEnd type="none" w="med" len="med"/>
                    </a:lnL>
                    <a:lnR w="12700" cap="flat" cmpd="sng" algn="ctr">
                      <a:solidFill>
                        <a:srgbClr val="525353"/>
                      </a:solidFill>
                      <a:prstDash val="solid"/>
                      <a:round/>
                      <a:headEnd type="none" w="med" len="med"/>
                      <a:tailEnd type="none" w="med" len="med"/>
                    </a:lnR>
                    <a:lnT w="12700" cap="flat" cmpd="sng" algn="ctr">
                      <a:solidFill>
                        <a:srgbClr val="525353"/>
                      </a:solidFill>
                      <a:prstDash val="solid"/>
                      <a:round/>
                      <a:headEnd type="none" w="med" len="med"/>
                      <a:tailEnd type="none" w="med" len="med"/>
                    </a:lnT>
                    <a:lnB w="12700" cap="flat" cmpd="sng" algn="ctr">
                      <a:solidFill>
                        <a:srgbClr val="525353"/>
                      </a:solidFill>
                      <a:prstDash val="solid"/>
                      <a:round/>
                      <a:headEnd type="none" w="med" len="med"/>
                      <a:tailEnd type="none" w="med" len="med"/>
                    </a:lnB>
                    <a:lnTlToBr w="12700" cmpd="sng">
                      <a:noFill/>
                      <a:prstDash val="solid"/>
                    </a:lnTlToBr>
                    <a:lnBlToTr w="12700" cmpd="sng">
                      <a:noFill/>
                      <a:prstDash val="solid"/>
                    </a:lnBlToTr>
                    <a:solidFill>
                      <a:srgbClr val="3BB0C2">
                        <a:alpha val="40000"/>
                      </a:srgb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5146805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E49ACD7-AD56-9446-8FC6-5B52189FBD58}"/>
              </a:ext>
            </a:extLst>
          </p:cNvPr>
          <p:cNvSpPr>
            <a:spLocks noGrp="1"/>
          </p:cNvSpPr>
          <p:nvPr>
            <p:ph sz="quarter" idx="12"/>
          </p:nvPr>
        </p:nvSpPr>
        <p:spPr>
          <a:xfrm>
            <a:off x="628242" y="500987"/>
            <a:ext cx="10541328" cy="609600"/>
          </a:xfrm>
        </p:spPr>
        <p:txBody>
          <a:bodyPr/>
          <a:lstStyle/>
          <a:p>
            <a:r>
              <a:rPr lang="en-US" dirty="0"/>
              <a:t>Inadequate Portions/Breaking It Up</a:t>
            </a:r>
          </a:p>
        </p:txBody>
      </p:sp>
      <p:sp>
        <p:nvSpPr>
          <p:cNvPr id="3" name="Content Placeholder 2"/>
          <p:cNvSpPr>
            <a:spLocks noGrp="1"/>
          </p:cNvSpPr>
          <p:nvPr>
            <p:ph idx="4294967295"/>
          </p:nvPr>
        </p:nvSpPr>
        <p:spPr>
          <a:xfrm>
            <a:off x="609600" y="1600200"/>
            <a:ext cx="10972800" cy="1348061"/>
          </a:xfrm>
          <a:prstGeom prst="rect">
            <a:avLst/>
          </a:prstGeom>
        </p:spPr>
        <p:txBody>
          <a:bodyPr/>
          <a:lstStyle/>
          <a:p>
            <a:pPr marL="0" indent="0">
              <a:buNone/>
            </a:pPr>
            <a:r>
              <a:rPr lang="en-US" sz="2400" dirty="0">
                <a:latin typeface="Gotham Book" panose="02000604040000020004" pitchFamily="50" charset="0"/>
              </a:rPr>
              <a:t>Providing a few pieces of a set at a time in order to elicit multiple communication trials; Applies best to toys or snacks with multiple pieces or sets of items</a:t>
            </a:r>
          </a:p>
          <a:p>
            <a:pPr marL="0" indent="0">
              <a:buNone/>
            </a:pPr>
            <a:endParaRPr lang="en-US" sz="2400" dirty="0"/>
          </a:p>
          <a:p>
            <a:endParaRPr lang="en-US" sz="2400" dirty="0"/>
          </a:p>
        </p:txBody>
      </p:sp>
      <p:graphicFrame>
        <p:nvGraphicFramePr>
          <p:cNvPr id="9" name="Content Placeholder 3">
            <a:extLst>
              <a:ext uri="{FF2B5EF4-FFF2-40B4-BE49-F238E27FC236}">
                <a16:creationId xmlns:a16="http://schemas.microsoft.com/office/drawing/2014/main" id="{EC736B62-DAE9-4E4C-B603-3C3CF04BD561}"/>
              </a:ext>
            </a:extLst>
          </p:cNvPr>
          <p:cNvGraphicFramePr>
            <a:graphicFrameLocks/>
          </p:cNvGraphicFramePr>
          <p:nvPr>
            <p:extLst>
              <p:ext uri="{D42A27DB-BD31-4B8C-83A1-F6EECF244321}">
                <p14:modId xmlns:p14="http://schemas.microsoft.com/office/powerpoint/2010/main" val="1304435644"/>
              </p:ext>
            </p:extLst>
          </p:nvPr>
        </p:nvGraphicFramePr>
        <p:xfrm>
          <a:off x="628242" y="2948261"/>
          <a:ext cx="10954158" cy="3006779"/>
        </p:xfrm>
        <a:graphic>
          <a:graphicData uri="http://schemas.openxmlformats.org/drawingml/2006/table">
            <a:tbl>
              <a:tblPr firstRow="1" firstCol="1" bandRow="1">
                <a:gradFill rotWithShape="1">
                  <a:gsLst>
                    <a:gs pos="0">
                      <a:srgbClr val="3BB0C2">
                        <a:tint val="50000"/>
                        <a:satMod val="300000"/>
                      </a:srgbClr>
                    </a:gs>
                    <a:gs pos="35000">
                      <a:srgbClr val="3BB0C2">
                        <a:tint val="37000"/>
                        <a:satMod val="300000"/>
                      </a:srgbClr>
                    </a:gs>
                    <a:gs pos="100000">
                      <a:srgbClr val="3BB0C2">
                        <a:tint val="15000"/>
                        <a:satMod val="350000"/>
                      </a:srgbClr>
                    </a:gs>
                  </a:gsLst>
                  <a:lin ang="16200000" scaled="1"/>
                </a:gradFill>
                <a:effectLst>
                  <a:outerShdw blurRad="40000" dist="20000" dir="5400000" rotWithShape="0">
                    <a:srgbClr val="000000">
                      <a:alpha val="38000"/>
                    </a:srgbClr>
                  </a:outerShdw>
                </a:effectLst>
              </a:tblPr>
              <a:tblGrid>
                <a:gridCol w="3528489">
                  <a:extLst>
                    <a:ext uri="{9D8B030D-6E8A-4147-A177-3AD203B41FA5}">
                      <a16:colId xmlns:a16="http://schemas.microsoft.com/office/drawing/2014/main" val="20000"/>
                    </a:ext>
                  </a:extLst>
                </a:gridCol>
                <a:gridCol w="3878626">
                  <a:extLst>
                    <a:ext uri="{9D8B030D-6E8A-4147-A177-3AD203B41FA5}">
                      <a16:colId xmlns:a16="http://schemas.microsoft.com/office/drawing/2014/main" val="20001"/>
                    </a:ext>
                  </a:extLst>
                </a:gridCol>
                <a:gridCol w="3547043">
                  <a:extLst>
                    <a:ext uri="{9D8B030D-6E8A-4147-A177-3AD203B41FA5}">
                      <a16:colId xmlns:a16="http://schemas.microsoft.com/office/drawing/2014/main" val="20002"/>
                    </a:ext>
                  </a:extLst>
                </a:gridCol>
              </a:tblGrid>
              <a:tr h="507038">
                <a:tc>
                  <a:txBody>
                    <a:bodyPr/>
                    <a:lstStyle>
                      <a:lvl1pPr marL="0" algn="l" defTabSz="1219170" rtl="0" eaLnBrk="1" latinLnBrk="0" hangingPunct="1">
                        <a:defRPr sz="2400" b="1" kern="1200">
                          <a:solidFill>
                            <a:schemeClr val="lt1"/>
                          </a:solidFill>
                          <a:latin typeface="Arial"/>
                        </a:defRPr>
                      </a:lvl1pPr>
                      <a:lvl2pPr marL="609585" algn="l" defTabSz="1219170" rtl="0" eaLnBrk="1" latinLnBrk="0" hangingPunct="1">
                        <a:defRPr sz="2400" b="1" kern="1200">
                          <a:solidFill>
                            <a:schemeClr val="lt1"/>
                          </a:solidFill>
                          <a:latin typeface="Arial"/>
                        </a:defRPr>
                      </a:lvl2pPr>
                      <a:lvl3pPr marL="1219170" algn="l" defTabSz="1219170" rtl="0" eaLnBrk="1" latinLnBrk="0" hangingPunct="1">
                        <a:defRPr sz="2400" b="1" kern="1200">
                          <a:solidFill>
                            <a:schemeClr val="lt1"/>
                          </a:solidFill>
                          <a:latin typeface="Arial"/>
                        </a:defRPr>
                      </a:lvl3pPr>
                      <a:lvl4pPr marL="1828754" algn="l" defTabSz="1219170" rtl="0" eaLnBrk="1" latinLnBrk="0" hangingPunct="1">
                        <a:defRPr sz="2400" b="1" kern="1200">
                          <a:solidFill>
                            <a:schemeClr val="lt1"/>
                          </a:solidFill>
                          <a:latin typeface="Arial"/>
                        </a:defRPr>
                      </a:lvl4pPr>
                      <a:lvl5pPr marL="2438339" algn="l" defTabSz="1219170" rtl="0" eaLnBrk="1" latinLnBrk="0" hangingPunct="1">
                        <a:defRPr sz="2400" b="1" kern="1200">
                          <a:solidFill>
                            <a:schemeClr val="lt1"/>
                          </a:solidFill>
                          <a:latin typeface="Arial"/>
                        </a:defRPr>
                      </a:lvl5pPr>
                      <a:lvl6pPr marL="3047924" algn="l" defTabSz="1219170" rtl="0" eaLnBrk="1" latinLnBrk="0" hangingPunct="1">
                        <a:defRPr sz="2400" b="1" kern="1200">
                          <a:solidFill>
                            <a:schemeClr val="lt1"/>
                          </a:solidFill>
                          <a:latin typeface="Arial"/>
                        </a:defRPr>
                      </a:lvl6pPr>
                      <a:lvl7pPr marL="3657509" algn="l" defTabSz="1219170" rtl="0" eaLnBrk="1" latinLnBrk="0" hangingPunct="1">
                        <a:defRPr sz="2400" b="1" kern="1200">
                          <a:solidFill>
                            <a:schemeClr val="lt1"/>
                          </a:solidFill>
                          <a:latin typeface="Arial"/>
                        </a:defRPr>
                      </a:lvl7pPr>
                      <a:lvl8pPr marL="4267093" algn="l" defTabSz="1219170" rtl="0" eaLnBrk="1" latinLnBrk="0" hangingPunct="1">
                        <a:defRPr sz="2400" b="1" kern="1200">
                          <a:solidFill>
                            <a:schemeClr val="lt1"/>
                          </a:solidFill>
                          <a:latin typeface="Arial"/>
                        </a:defRPr>
                      </a:lvl8pPr>
                      <a:lvl9pPr marL="4876678" algn="l" defTabSz="1219170" rtl="0" eaLnBrk="1" latinLnBrk="0" hangingPunct="1">
                        <a:defRPr sz="2400" b="1" kern="1200">
                          <a:solidFill>
                            <a:schemeClr val="lt1"/>
                          </a:solidFill>
                          <a:latin typeface="Arial"/>
                        </a:defRPr>
                      </a:lvl9pPr>
                    </a:lstStyle>
                    <a:p>
                      <a:pPr marL="0" marR="0" algn="ctr">
                        <a:lnSpc>
                          <a:spcPct val="115000"/>
                        </a:lnSpc>
                        <a:spcBef>
                          <a:spcPts val="0"/>
                        </a:spcBef>
                        <a:spcAft>
                          <a:spcPts val="0"/>
                        </a:spcAft>
                      </a:pPr>
                      <a:r>
                        <a:rPr lang="en-US" sz="2400" b="0" dirty="0">
                          <a:effectLst/>
                          <a:latin typeface="Gotham Book" panose="02000604040000020004" pitchFamily="50" charset="0"/>
                        </a:rPr>
                        <a:t>Nonverbal</a:t>
                      </a:r>
                      <a:endParaRPr lang="en-US" sz="2400" b="0" dirty="0">
                        <a:effectLst/>
                        <a:latin typeface="Gotham Book" panose="02000604040000020004" pitchFamily="50" charset="0"/>
                        <a:ea typeface="Calibri"/>
                        <a:cs typeface="Times New Roman"/>
                      </a:endParaRPr>
                    </a:p>
                  </a:txBody>
                  <a:tcPr marL="43484" marR="43484" marT="0" marB="0">
                    <a:lnL w="12700" cap="flat" cmpd="sng" algn="ctr">
                      <a:solidFill>
                        <a:srgbClr val="525353"/>
                      </a:solidFill>
                      <a:prstDash val="solid"/>
                      <a:round/>
                      <a:headEnd type="none" w="med" len="med"/>
                      <a:tailEnd type="none" w="med" len="med"/>
                    </a:lnL>
                    <a:lnR w="12700" cap="flat" cmpd="sng" algn="ctr">
                      <a:solidFill>
                        <a:srgbClr val="525353"/>
                      </a:solidFill>
                      <a:prstDash val="solid"/>
                      <a:round/>
                      <a:headEnd type="none" w="med" len="med"/>
                      <a:tailEnd type="none" w="med" len="med"/>
                    </a:lnR>
                    <a:lnT w="12700" cap="flat" cmpd="sng" algn="ctr">
                      <a:solidFill>
                        <a:srgbClr val="525353"/>
                      </a:solidFill>
                      <a:prstDash val="solid"/>
                      <a:round/>
                      <a:headEnd type="none" w="med" len="med"/>
                      <a:tailEnd type="none" w="med" len="med"/>
                    </a:lnT>
                    <a:lnB w="12700" cap="flat" cmpd="sng" algn="ctr">
                      <a:solidFill>
                        <a:srgbClr val="525353"/>
                      </a:solidFill>
                      <a:prstDash val="solid"/>
                      <a:round/>
                      <a:headEnd type="none" w="med" len="med"/>
                      <a:tailEnd type="none" w="med" len="med"/>
                    </a:lnB>
                    <a:lnTlToBr w="12700" cmpd="sng">
                      <a:noFill/>
                      <a:prstDash val="solid"/>
                    </a:lnTlToBr>
                    <a:lnBlToTr w="12700" cmpd="sng">
                      <a:noFill/>
                      <a:prstDash val="solid"/>
                    </a:lnBlToTr>
                    <a:solidFill>
                      <a:srgbClr val="3BB0C2"/>
                    </a:solidFill>
                  </a:tcPr>
                </a:tc>
                <a:tc>
                  <a:txBody>
                    <a:bodyPr/>
                    <a:lstStyle>
                      <a:lvl1pPr marL="0" algn="l" defTabSz="1219170" rtl="0" eaLnBrk="1" latinLnBrk="0" hangingPunct="1">
                        <a:defRPr sz="2400" b="1" kern="1200">
                          <a:solidFill>
                            <a:schemeClr val="lt1"/>
                          </a:solidFill>
                          <a:latin typeface="Arial"/>
                        </a:defRPr>
                      </a:lvl1pPr>
                      <a:lvl2pPr marL="609585" algn="l" defTabSz="1219170" rtl="0" eaLnBrk="1" latinLnBrk="0" hangingPunct="1">
                        <a:defRPr sz="2400" b="1" kern="1200">
                          <a:solidFill>
                            <a:schemeClr val="lt1"/>
                          </a:solidFill>
                          <a:latin typeface="Arial"/>
                        </a:defRPr>
                      </a:lvl2pPr>
                      <a:lvl3pPr marL="1219170" algn="l" defTabSz="1219170" rtl="0" eaLnBrk="1" latinLnBrk="0" hangingPunct="1">
                        <a:defRPr sz="2400" b="1" kern="1200">
                          <a:solidFill>
                            <a:schemeClr val="lt1"/>
                          </a:solidFill>
                          <a:latin typeface="Arial"/>
                        </a:defRPr>
                      </a:lvl3pPr>
                      <a:lvl4pPr marL="1828754" algn="l" defTabSz="1219170" rtl="0" eaLnBrk="1" latinLnBrk="0" hangingPunct="1">
                        <a:defRPr sz="2400" b="1" kern="1200">
                          <a:solidFill>
                            <a:schemeClr val="lt1"/>
                          </a:solidFill>
                          <a:latin typeface="Arial"/>
                        </a:defRPr>
                      </a:lvl4pPr>
                      <a:lvl5pPr marL="2438339" algn="l" defTabSz="1219170" rtl="0" eaLnBrk="1" latinLnBrk="0" hangingPunct="1">
                        <a:defRPr sz="2400" b="1" kern="1200">
                          <a:solidFill>
                            <a:schemeClr val="lt1"/>
                          </a:solidFill>
                          <a:latin typeface="Arial"/>
                        </a:defRPr>
                      </a:lvl5pPr>
                      <a:lvl6pPr marL="3047924" algn="l" defTabSz="1219170" rtl="0" eaLnBrk="1" latinLnBrk="0" hangingPunct="1">
                        <a:defRPr sz="2400" b="1" kern="1200">
                          <a:solidFill>
                            <a:schemeClr val="lt1"/>
                          </a:solidFill>
                          <a:latin typeface="Arial"/>
                        </a:defRPr>
                      </a:lvl6pPr>
                      <a:lvl7pPr marL="3657509" algn="l" defTabSz="1219170" rtl="0" eaLnBrk="1" latinLnBrk="0" hangingPunct="1">
                        <a:defRPr sz="2400" b="1" kern="1200">
                          <a:solidFill>
                            <a:schemeClr val="lt1"/>
                          </a:solidFill>
                          <a:latin typeface="Arial"/>
                        </a:defRPr>
                      </a:lvl7pPr>
                      <a:lvl8pPr marL="4267093" algn="l" defTabSz="1219170" rtl="0" eaLnBrk="1" latinLnBrk="0" hangingPunct="1">
                        <a:defRPr sz="2400" b="1" kern="1200">
                          <a:solidFill>
                            <a:schemeClr val="lt1"/>
                          </a:solidFill>
                          <a:latin typeface="Arial"/>
                        </a:defRPr>
                      </a:lvl8pPr>
                      <a:lvl9pPr marL="4876678" algn="l" defTabSz="1219170" rtl="0" eaLnBrk="1" latinLnBrk="0" hangingPunct="1">
                        <a:defRPr sz="2400" b="1" kern="1200">
                          <a:solidFill>
                            <a:schemeClr val="lt1"/>
                          </a:solidFill>
                          <a:latin typeface="Arial"/>
                        </a:defRPr>
                      </a:lvl9pPr>
                    </a:lstStyle>
                    <a:p>
                      <a:pPr marL="0" marR="0" algn="ctr">
                        <a:lnSpc>
                          <a:spcPct val="115000"/>
                        </a:lnSpc>
                        <a:spcBef>
                          <a:spcPts val="0"/>
                        </a:spcBef>
                        <a:spcAft>
                          <a:spcPts val="0"/>
                        </a:spcAft>
                      </a:pPr>
                      <a:r>
                        <a:rPr lang="en-US" sz="2400" b="0" dirty="0">
                          <a:effectLst/>
                          <a:latin typeface="Gotham Book" panose="02000604040000020004" pitchFamily="50" charset="0"/>
                        </a:rPr>
                        <a:t>Early Language</a:t>
                      </a:r>
                      <a:endParaRPr lang="en-US" sz="2400" b="0" dirty="0">
                        <a:effectLst/>
                        <a:latin typeface="Gotham Book" panose="02000604040000020004" pitchFamily="50" charset="0"/>
                        <a:ea typeface="Calibri"/>
                        <a:cs typeface="Times New Roman"/>
                      </a:endParaRPr>
                    </a:p>
                  </a:txBody>
                  <a:tcPr marL="43484" marR="43484" marT="0" marB="0">
                    <a:lnL w="12700" cap="flat" cmpd="sng" algn="ctr">
                      <a:solidFill>
                        <a:srgbClr val="525353"/>
                      </a:solidFill>
                      <a:prstDash val="solid"/>
                      <a:round/>
                      <a:headEnd type="none" w="med" len="med"/>
                      <a:tailEnd type="none" w="med" len="med"/>
                    </a:lnL>
                    <a:lnR w="12700" cap="flat" cmpd="sng" algn="ctr">
                      <a:solidFill>
                        <a:srgbClr val="525353"/>
                      </a:solidFill>
                      <a:prstDash val="solid"/>
                      <a:round/>
                      <a:headEnd type="none" w="med" len="med"/>
                      <a:tailEnd type="none" w="med" len="med"/>
                    </a:lnR>
                    <a:lnT w="12700" cap="flat" cmpd="sng" algn="ctr">
                      <a:solidFill>
                        <a:srgbClr val="525353"/>
                      </a:solidFill>
                      <a:prstDash val="solid"/>
                      <a:round/>
                      <a:headEnd type="none" w="med" len="med"/>
                      <a:tailEnd type="none" w="med" len="med"/>
                    </a:lnT>
                    <a:lnB w="12700" cap="flat" cmpd="sng" algn="ctr">
                      <a:solidFill>
                        <a:srgbClr val="525353"/>
                      </a:solidFill>
                      <a:prstDash val="solid"/>
                      <a:round/>
                      <a:headEnd type="none" w="med" len="med"/>
                      <a:tailEnd type="none" w="med" len="med"/>
                    </a:lnB>
                    <a:lnTlToBr w="12700" cmpd="sng">
                      <a:noFill/>
                      <a:prstDash val="solid"/>
                    </a:lnTlToBr>
                    <a:lnBlToTr w="12700" cmpd="sng">
                      <a:noFill/>
                      <a:prstDash val="solid"/>
                    </a:lnBlToTr>
                    <a:solidFill>
                      <a:srgbClr val="3BB0C2"/>
                    </a:solidFill>
                  </a:tcPr>
                </a:tc>
                <a:tc>
                  <a:txBody>
                    <a:bodyPr/>
                    <a:lstStyle>
                      <a:lvl1pPr marL="0" algn="l" defTabSz="1219170" rtl="0" eaLnBrk="1" latinLnBrk="0" hangingPunct="1">
                        <a:defRPr sz="2400" b="1" kern="1200">
                          <a:solidFill>
                            <a:schemeClr val="lt1"/>
                          </a:solidFill>
                          <a:latin typeface="Arial"/>
                        </a:defRPr>
                      </a:lvl1pPr>
                      <a:lvl2pPr marL="609585" algn="l" defTabSz="1219170" rtl="0" eaLnBrk="1" latinLnBrk="0" hangingPunct="1">
                        <a:defRPr sz="2400" b="1" kern="1200">
                          <a:solidFill>
                            <a:schemeClr val="lt1"/>
                          </a:solidFill>
                          <a:latin typeface="Arial"/>
                        </a:defRPr>
                      </a:lvl2pPr>
                      <a:lvl3pPr marL="1219170" algn="l" defTabSz="1219170" rtl="0" eaLnBrk="1" latinLnBrk="0" hangingPunct="1">
                        <a:defRPr sz="2400" b="1" kern="1200">
                          <a:solidFill>
                            <a:schemeClr val="lt1"/>
                          </a:solidFill>
                          <a:latin typeface="Arial"/>
                        </a:defRPr>
                      </a:lvl3pPr>
                      <a:lvl4pPr marL="1828754" algn="l" defTabSz="1219170" rtl="0" eaLnBrk="1" latinLnBrk="0" hangingPunct="1">
                        <a:defRPr sz="2400" b="1" kern="1200">
                          <a:solidFill>
                            <a:schemeClr val="lt1"/>
                          </a:solidFill>
                          <a:latin typeface="Arial"/>
                        </a:defRPr>
                      </a:lvl4pPr>
                      <a:lvl5pPr marL="2438339" algn="l" defTabSz="1219170" rtl="0" eaLnBrk="1" latinLnBrk="0" hangingPunct="1">
                        <a:defRPr sz="2400" b="1" kern="1200">
                          <a:solidFill>
                            <a:schemeClr val="lt1"/>
                          </a:solidFill>
                          <a:latin typeface="Arial"/>
                        </a:defRPr>
                      </a:lvl5pPr>
                      <a:lvl6pPr marL="3047924" algn="l" defTabSz="1219170" rtl="0" eaLnBrk="1" latinLnBrk="0" hangingPunct="1">
                        <a:defRPr sz="2400" b="1" kern="1200">
                          <a:solidFill>
                            <a:schemeClr val="lt1"/>
                          </a:solidFill>
                          <a:latin typeface="Arial"/>
                        </a:defRPr>
                      </a:lvl6pPr>
                      <a:lvl7pPr marL="3657509" algn="l" defTabSz="1219170" rtl="0" eaLnBrk="1" latinLnBrk="0" hangingPunct="1">
                        <a:defRPr sz="2400" b="1" kern="1200">
                          <a:solidFill>
                            <a:schemeClr val="lt1"/>
                          </a:solidFill>
                          <a:latin typeface="Arial"/>
                        </a:defRPr>
                      </a:lvl7pPr>
                      <a:lvl8pPr marL="4267093" algn="l" defTabSz="1219170" rtl="0" eaLnBrk="1" latinLnBrk="0" hangingPunct="1">
                        <a:defRPr sz="2400" b="1" kern="1200">
                          <a:solidFill>
                            <a:schemeClr val="lt1"/>
                          </a:solidFill>
                          <a:latin typeface="Arial"/>
                        </a:defRPr>
                      </a:lvl8pPr>
                      <a:lvl9pPr marL="4876678" algn="l" defTabSz="1219170" rtl="0" eaLnBrk="1" latinLnBrk="0" hangingPunct="1">
                        <a:defRPr sz="2400" b="1" kern="1200">
                          <a:solidFill>
                            <a:schemeClr val="lt1"/>
                          </a:solidFill>
                          <a:latin typeface="Arial"/>
                        </a:defRPr>
                      </a:lvl9pPr>
                    </a:lstStyle>
                    <a:p>
                      <a:pPr marL="0" marR="0" algn="ctr">
                        <a:lnSpc>
                          <a:spcPct val="100000"/>
                        </a:lnSpc>
                        <a:spcBef>
                          <a:spcPts val="0"/>
                        </a:spcBef>
                        <a:spcAft>
                          <a:spcPts val="0"/>
                        </a:spcAft>
                      </a:pPr>
                      <a:r>
                        <a:rPr lang="en-US" sz="2400" b="0" dirty="0">
                          <a:effectLst/>
                          <a:latin typeface="Gotham Book" panose="02000604040000020004" pitchFamily="50" charset="0"/>
                        </a:rPr>
                        <a:t>Complex</a:t>
                      </a:r>
                      <a:r>
                        <a:rPr lang="en-US" sz="2400" b="0" baseline="0" dirty="0">
                          <a:effectLst/>
                          <a:latin typeface="Gotham Book" panose="02000604040000020004" pitchFamily="50" charset="0"/>
                        </a:rPr>
                        <a:t> Language</a:t>
                      </a:r>
                      <a:endParaRPr lang="en-US" sz="2400" b="0" dirty="0">
                        <a:effectLst/>
                        <a:latin typeface="Gotham Book" panose="02000604040000020004" pitchFamily="50" charset="0"/>
                        <a:ea typeface="Calibri"/>
                        <a:cs typeface="Times New Roman"/>
                      </a:endParaRPr>
                    </a:p>
                  </a:txBody>
                  <a:tcPr marL="43484" marR="43484" marT="0" marB="0">
                    <a:lnL w="12700" cap="flat" cmpd="sng" algn="ctr">
                      <a:solidFill>
                        <a:srgbClr val="525353"/>
                      </a:solidFill>
                      <a:prstDash val="solid"/>
                      <a:round/>
                      <a:headEnd type="none" w="med" len="med"/>
                      <a:tailEnd type="none" w="med" len="med"/>
                    </a:lnL>
                    <a:lnR w="12700" cap="flat" cmpd="sng" algn="ctr">
                      <a:solidFill>
                        <a:srgbClr val="525353"/>
                      </a:solidFill>
                      <a:prstDash val="solid"/>
                      <a:round/>
                      <a:headEnd type="none" w="med" len="med"/>
                      <a:tailEnd type="none" w="med" len="med"/>
                    </a:lnR>
                    <a:lnT w="12700" cap="flat" cmpd="sng" algn="ctr">
                      <a:solidFill>
                        <a:srgbClr val="525353"/>
                      </a:solidFill>
                      <a:prstDash val="solid"/>
                      <a:round/>
                      <a:headEnd type="none" w="med" len="med"/>
                      <a:tailEnd type="none" w="med" len="med"/>
                    </a:lnT>
                    <a:lnB w="12700" cap="flat" cmpd="sng" algn="ctr">
                      <a:solidFill>
                        <a:srgbClr val="525353"/>
                      </a:solidFill>
                      <a:prstDash val="solid"/>
                      <a:round/>
                      <a:headEnd type="none" w="med" len="med"/>
                      <a:tailEnd type="none" w="med" len="med"/>
                    </a:lnB>
                    <a:lnTlToBr w="12700" cmpd="sng">
                      <a:noFill/>
                      <a:prstDash val="solid"/>
                    </a:lnTlToBr>
                    <a:lnBlToTr w="12700" cmpd="sng">
                      <a:noFill/>
                      <a:prstDash val="solid"/>
                    </a:lnBlToTr>
                    <a:solidFill>
                      <a:srgbClr val="3BB0C2"/>
                    </a:solidFill>
                  </a:tcPr>
                </a:tc>
                <a:extLst>
                  <a:ext uri="{0D108BD9-81ED-4DB2-BD59-A6C34878D82A}">
                    <a16:rowId xmlns:a16="http://schemas.microsoft.com/office/drawing/2014/main" val="10000"/>
                  </a:ext>
                </a:extLst>
              </a:tr>
              <a:tr h="2190697">
                <a:tc>
                  <a:txBody>
                    <a:bodyPr/>
                    <a:lstStyle/>
                    <a:p>
                      <a:pPr marL="285750" marR="0" indent="-285750">
                        <a:lnSpc>
                          <a:spcPct val="115000"/>
                        </a:lnSpc>
                        <a:spcBef>
                          <a:spcPts val="0"/>
                        </a:spcBef>
                        <a:spcAft>
                          <a:spcPts val="0"/>
                        </a:spcAft>
                        <a:buFont typeface="Arial" panose="020B0604020202020204" pitchFamily="34" charset="0"/>
                        <a:buChar char="•"/>
                      </a:pPr>
                      <a:r>
                        <a:rPr lang="en-US" sz="1800" b="0" kern="1200" dirty="0">
                          <a:solidFill>
                            <a:schemeClr val="dk1"/>
                          </a:solidFill>
                          <a:effectLst/>
                          <a:latin typeface="Gotham Book" panose="02000604040000020004" pitchFamily="50" charset="0"/>
                          <a:ea typeface="+mn-ea"/>
                          <a:cs typeface="+mn-cs"/>
                        </a:rPr>
                        <a:t>Providing a few goldfish crackers in a bowl</a:t>
                      </a:r>
                    </a:p>
                    <a:p>
                      <a:pPr marL="285750" marR="0" indent="-285750">
                        <a:lnSpc>
                          <a:spcPct val="115000"/>
                        </a:lnSpc>
                        <a:spcBef>
                          <a:spcPts val="0"/>
                        </a:spcBef>
                        <a:spcAft>
                          <a:spcPts val="0"/>
                        </a:spcAft>
                        <a:buFont typeface="Arial" panose="020B0604020202020204" pitchFamily="34" charset="0"/>
                        <a:buChar char="•"/>
                      </a:pPr>
                      <a:r>
                        <a:rPr lang="en-US" sz="1800" b="0" kern="1200" dirty="0">
                          <a:solidFill>
                            <a:schemeClr val="dk1"/>
                          </a:solidFill>
                          <a:effectLst/>
                          <a:latin typeface="Gotham Book" panose="02000604040000020004" pitchFamily="50" charset="0"/>
                          <a:ea typeface="+mn-ea"/>
                          <a:cs typeface="+mn-cs"/>
                        </a:rPr>
                        <a:t>Providing more when the child reaches for the bag on the table</a:t>
                      </a:r>
                    </a:p>
                  </a:txBody>
                  <a:tcPr marL="43484" marR="43484" marT="0" marB="0">
                    <a:lnL w="12700" cap="flat" cmpd="sng" algn="ctr">
                      <a:solidFill>
                        <a:srgbClr val="525353"/>
                      </a:solidFill>
                      <a:prstDash val="solid"/>
                      <a:round/>
                      <a:headEnd type="none" w="med" len="med"/>
                      <a:tailEnd type="none" w="med" len="med"/>
                    </a:lnL>
                    <a:lnR w="12700" cap="flat" cmpd="sng" algn="ctr">
                      <a:solidFill>
                        <a:srgbClr val="525353"/>
                      </a:solidFill>
                      <a:prstDash val="solid"/>
                      <a:round/>
                      <a:headEnd type="none" w="med" len="med"/>
                      <a:tailEnd type="none" w="med" len="med"/>
                    </a:lnR>
                    <a:lnT w="12700" cap="flat" cmpd="sng" algn="ctr">
                      <a:solidFill>
                        <a:srgbClr val="525353"/>
                      </a:solidFill>
                      <a:prstDash val="solid"/>
                      <a:round/>
                      <a:headEnd type="none" w="med" len="med"/>
                      <a:tailEnd type="none" w="med" len="med"/>
                    </a:lnT>
                    <a:lnB w="12700" cap="flat" cmpd="sng" algn="ctr">
                      <a:solidFill>
                        <a:srgbClr val="525353"/>
                      </a:solidFill>
                      <a:prstDash val="solid"/>
                      <a:round/>
                      <a:headEnd type="none" w="med" len="med"/>
                      <a:tailEnd type="none" w="med" len="med"/>
                    </a:lnB>
                    <a:lnTlToBr w="12700" cmpd="sng">
                      <a:noFill/>
                      <a:prstDash val="solid"/>
                    </a:lnTlToBr>
                    <a:lnBlToTr w="12700" cmpd="sng">
                      <a:noFill/>
                      <a:prstDash val="solid"/>
                    </a:lnBlToTr>
                    <a:solidFill>
                      <a:srgbClr val="3BB0C2">
                        <a:alpha val="40000"/>
                      </a:srgbClr>
                    </a:solidFill>
                  </a:tcPr>
                </a:tc>
                <a:tc>
                  <a:txBody>
                    <a:bodyPr/>
                    <a:lstStyle/>
                    <a:p>
                      <a:pPr marL="285750" marR="0" indent="-285750">
                        <a:lnSpc>
                          <a:spcPct val="115000"/>
                        </a:lnSpc>
                        <a:spcBef>
                          <a:spcPts val="0"/>
                        </a:spcBef>
                        <a:spcAft>
                          <a:spcPts val="0"/>
                        </a:spcAft>
                        <a:buFont typeface="Arial" panose="020B0604020202020204" pitchFamily="34" charset="0"/>
                        <a:buChar char="•"/>
                      </a:pPr>
                      <a:r>
                        <a:rPr lang="en-US" sz="1800" b="0" kern="1200" dirty="0">
                          <a:solidFill>
                            <a:schemeClr val="dk1"/>
                          </a:solidFill>
                          <a:effectLst/>
                          <a:latin typeface="Gotham Book" panose="02000604040000020004" pitchFamily="50" charset="0"/>
                          <a:ea typeface="+mn-ea"/>
                          <a:cs typeface="+mn-cs"/>
                        </a:rPr>
                        <a:t>Providing the child with Mr. Potato Head, but keeping the pieces</a:t>
                      </a:r>
                    </a:p>
                    <a:p>
                      <a:pPr marL="285750" marR="0" indent="-285750">
                        <a:lnSpc>
                          <a:spcPct val="115000"/>
                        </a:lnSpc>
                        <a:spcBef>
                          <a:spcPts val="0"/>
                        </a:spcBef>
                        <a:spcAft>
                          <a:spcPts val="0"/>
                        </a:spcAft>
                        <a:buFont typeface="Arial" panose="020B0604020202020204" pitchFamily="34" charset="0"/>
                        <a:buChar char="•"/>
                      </a:pPr>
                      <a:r>
                        <a:rPr lang="en-US" sz="1800" b="0" kern="1200" dirty="0">
                          <a:solidFill>
                            <a:schemeClr val="dk1"/>
                          </a:solidFill>
                          <a:effectLst/>
                          <a:latin typeface="Gotham Book" panose="02000604040000020004" pitchFamily="50" charset="0"/>
                          <a:ea typeface="+mn-ea"/>
                          <a:cs typeface="+mn-cs"/>
                        </a:rPr>
                        <a:t>Providing each piece as the child labels it (e.g., “nose”, “eyes”)</a:t>
                      </a:r>
                    </a:p>
                  </a:txBody>
                  <a:tcPr marL="43484" marR="43484" marT="0" marB="0">
                    <a:lnL w="12700" cap="flat" cmpd="sng" algn="ctr">
                      <a:solidFill>
                        <a:srgbClr val="525353"/>
                      </a:solidFill>
                      <a:prstDash val="solid"/>
                      <a:round/>
                      <a:headEnd type="none" w="med" len="med"/>
                      <a:tailEnd type="none" w="med" len="med"/>
                    </a:lnL>
                    <a:lnR w="12700" cap="flat" cmpd="sng" algn="ctr">
                      <a:solidFill>
                        <a:srgbClr val="525353"/>
                      </a:solidFill>
                      <a:prstDash val="solid"/>
                      <a:round/>
                      <a:headEnd type="none" w="med" len="med"/>
                      <a:tailEnd type="none" w="med" len="med"/>
                    </a:lnR>
                    <a:lnT w="12700" cap="flat" cmpd="sng" algn="ctr">
                      <a:solidFill>
                        <a:srgbClr val="525353"/>
                      </a:solidFill>
                      <a:prstDash val="solid"/>
                      <a:round/>
                      <a:headEnd type="none" w="med" len="med"/>
                      <a:tailEnd type="none" w="med" len="med"/>
                    </a:lnT>
                    <a:lnB w="12700" cap="flat" cmpd="sng" algn="ctr">
                      <a:solidFill>
                        <a:srgbClr val="525353"/>
                      </a:solidFill>
                      <a:prstDash val="solid"/>
                      <a:round/>
                      <a:headEnd type="none" w="med" len="med"/>
                      <a:tailEnd type="none" w="med" len="med"/>
                    </a:lnB>
                    <a:lnTlToBr w="12700" cmpd="sng">
                      <a:noFill/>
                      <a:prstDash val="solid"/>
                    </a:lnTlToBr>
                    <a:lnBlToTr w="12700" cmpd="sng">
                      <a:noFill/>
                      <a:prstDash val="solid"/>
                    </a:lnBlToTr>
                    <a:solidFill>
                      <a:srgbClr val="3BB0C2">
                        <a:alpha val="40000"/>
                      </a:srgbClr>
                    </a:solidFill>
                  </a:tcPr>
                </a:tc>
                <a:tc>
                  <a:txBody>
                    <a:bodyPr/>
                    <a:lstStyle/>
                    <a:p>
                      <a:pPr marL="285750" marR="0" indent="-285750">
                        <a:lnSpc>
                          <a:spcPct val="115000"/>
                        </a:lnSpc>
                        <a:spcBef>
                          <a:spcPts val="0"/>
                        </a:spcBef>
                        <a:spcAft>
                          <a:spcPts val="0"/>
                        </a:spcAft>
                        <a:buFont typeface="Arial" panose="020B0604020202020204" pitchFamily="34" charset="0"/>
                        <a:buChar char="•"/>
                      </a:pPr>
                      <a:r>
                        <a:rPr lang="en-US" sz="1800" b="0" kern="1200" dirty="0">
                          <a:solidFill>
                            <a:schemeClr val="dk1"/>
                          </a:solidFill>
                          <a:effectLst/>
                          <a:latin typeface="Gotham Book" panose="02000604040000020004" pitchFamily="50" charset="0"/>
                          <a:ea typeface="+mn-ea"/>
                          <a:cs typeface="+mn-cs"/>
                        </a:rPr>
                        <a:t>Providing child several blocks, while keeping the rest</a:t>
                      </a:r>
                    </a:p>
                    <a:p>
                      <a:pPr marL="285750" marR="0" indent="-285750">
                        <a:lnSpc>
                          <a:spcPct val="115000"/>
                        </a:lnSpc>
                        <a:spcBef>
                          <a:spcPts val="0"/>
                        </a:spcBef>
                        <a:spcAft>
                          <a:spcPts val="0"/>
                        </a:spcAft>
                        <a:buFont typeface="Arial" panose="020B0604020202020204" pitchFamily="34" charset="0"/>
                        <a:buChar char="•"/>
                      </a:pPr>
                      <a:r>
                        <a:rPr lang="en-US" sz="1800" b="0" kern="1200" dirty="0">
                          <a:solidFill>
                            <a:schemeClr val="dk1"/>
                          </a:solidFill>
                          <a:effectLst/>
                          <a:latin typeface="Gotham Book" panose="02000604040000020004" pitchFamily="50" charset="0"/>
                          <a:ea typeface="+mn-ea"/>
                          <a:cs typeface="+mn-cs"/>
                        </a:rPr>
                        <a:t>Providing more pieces as the child says what he is building next (e.g., “I am going to build the roof now”)</a:t>
                      </a:r>
                    </a:p>
                  </a:txBody>
                  <a:tcPr marL="43484" marR="43484" marT="0" marB="0">
                    <a:lnL w="12700" cap="flat" cmpd="sng" algn="ctr">
                      <a:solidFill>
                        <a:srgbClr val="525353"/>
                      </a:solidFill>
                      <a:prstDash val="solid"/>
                      <a:round/>
                      <a:headEnd type="none" w="med" len="med"/>
                      <a:tailEnd type="none" w="med" len="med"/>
                    </a:lnL>
                    <a:lnR w="12700" cap="flat" cmpd="sng" algn="ctr">
                      <a:solidFill>
                        <a:srgbClr val="525353"/>
                      </a:solidFill>
                      <a:prstDash val="solid"/>
                      <a:round/>
                      <a:headEnd type="none" w="med" len="med"/>
                      <a:tailEnd type="none" w="med" len="med"/>
                    </a:lnR>
                    <a:lnT w="12700" cap="flat" cmpd="sng" algn="ctr">
                      <a:solidFill>
                        <a:srgbClr val="525353"/>
                      </a:solidFill>
                      <a:prstDash val="solid"/>
                      <a:round/>
                      <a:headEnd type="none" w="med" len="med"/>
                      <a:tailEnd type="none" w="med" len="med"/>
                    </a:lnT>
                    <a:lnB w="12700" cap="flat" cmpd="sng" algn="ctr">
                      <a:solidFill>
                        <a:srgbClr val="525353"/>
                      </a:solidFill>
                      <a:prstDash val="solid"/>
                      <a:round/>
                      <a:headEnd type="none" w="med" len="med"/>
                      <a:tailEnd type="none" w="med" len="med"/>
                    </a:lnB>
                    <a:lnTlToBr w="12700" cmpd="sng">
                      <a:noFill/>
                      <a:prstDash val="solid"/>
                    </a:lnTlToBr>
                    <a:lnBlToTr w="12700" cmpd="sng">
                      <a:noFill/>
                      <a:prstDash val="solid"/>
                    </a:lnBlToTr>
                    <a:solidFill>
                      <a:srgbClr val="3BB0C2">
                        <a:alpha val="40000"/>
                      </a:srgb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0074943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E49ACD7-AD56-9446-8FC6-5B52189FBD58}"/>
              </a:ext>
            </a:extLst>
          </p:cNvPr>
          <p:cNvSpPr>
            <a:spLocks noGrp="1"/>
          </p:cNvSpPr>
          <p:nvPr>
            <p:ph sz="quarter" idx="12"/>
          </p:nvPr>
        </p:nvSpPr>
        <p:spPr>
          <a:xfrm>
            <a:off x="628242" y="500987"/>
            <a:ext cx="10541328" cy="609600"/>
          </a:xfrm>
        </p:spPr>
        <p:txBody>
          <a:bodyPr/>
          <a:lstStyle/>
          <a:p>
            <a:r>
              <a:rPr lang="en-US" dirty="0"/>
              <a:t>Intentional Ignoring</a:t>
            </a:r>
          </a:p>
        </p:txBody>
      </p:sp>
      <p:sp>
        <p:nvSpPr>
          <p:cNvPr id="3" name="Content Placeholder 2"/>
          <p:cNvSpPr>
            <a:spLocks noGrp="1"/>
          </p:cNvSpPr>
          <p:nvPr>
            <p:ph idx="4294967295"/>
          </p:nvPr>
        </p:nvSpPr>
        <p:spPr>
          <a:xfrm>
            <a:off x="609600" y="1600200"/>
            <a:ext cx="10972800" cy="1348061"/>
          </a:xfrm>
          <a:prstGeom prst="rect">
            <a:avLst/>
          </a:prstGeom>
        </p:spPr>
        <p:txBody>
          <a:bodyPr/>
          <a:lstStyle/>
          <a:p>
            <a:pPr marL="0" indent="0">
              <a:buNone/>
            </a:pPr>
            <a:r>
              <a:rPr lang="en-US" sz="2400" dirty="0">
                <a:latin typeface="Gotham Book" panose="02000604040000020004" pitchFamily="50" charset="0"/>
              </a:rPr>
              <a:t>Ignoring child on purpose, especially when s/he needs help or the adult has a preferred object, to create opportunities for appropriately gaining attention</a:t>
            </a:r>
          </a:p>
          <a:p>
            <a:pPr marL="0" indent="0">
              <a:buNone/>
            </a:pPr>
            <a:endParaRPr lang="en-US" sz="2400" dirty="0"/>
          </a:p>
          <a:p>
            <a:endParaRPr lang="en-US" sz="2400" dirty="0"/>
          </a:p>
        </p:txBody>
      </p:sp>
      <p:graphicFrame>
        <p:nvGraphicFramePr>
          <p:cNvPr id="9" name="Content Placeholder 3">
            <a:extLst>
              <a:ext uri="{FF2B5EF4-FFF2-40B4-BE49-F238E27FC236}">
                <a16:creationId xmlns:a16="http://schemas.microsoft.com/office/drawing/2014/main" id="{EC736B62-DAE9-4E4C-B603-3C3CF04BD561}"/>
              </a:ext>
            </a:extLst>
          </p:cNvPr>
          <p:cNvGraphicFramePr>
            <a:graphicFrameLocks/>
          </p:cNvGraphicFramePr>
          <p:nvPr>
            <p:extLst>
              <p:ext uri="{D42A27DB-BD31-4B8C-83A1-F6EECF244321}">
                <p14:modId xmlns:p14="http://schemas.microsoft.com/office/powerpoint/2010/main" val="1493298009"/>
              </p:ext>
            </p:extLst>
          </p:nvPr>
        </p:nvGraphicFramePr>
        <p:xfrm>
          <a:off x="628242" y="2948261"/>
          <a:ext cx="10954158" cy="2697735"/>
        </p:xfrm>
        <a:graphic>
          <a:graphicData uri="http://schemas.openxmlformats.org/drawingml/2006/table">
            <a:tbl>
              <a:tblPr firstRow="1" firstCol="1" bandRow="1">
                <a:gradFill rotWithShape="1">
                  <a:gsLst>
                    <a:gs pos="0">
                      <a:srgbClr val="3BB0C2">
                        <a:tint val="50000"/>
                        <a:satMod val="300000"/>
                      </a:srgbClr>
                    </a:gs>
                    <a:gs pos="35000">
                      <a:srgbClr val="3BB0C2">
                        <a:tint val="37000"/>
                        <a:satMod val="300000"/>
                      </a:srgbClr>
                    </a:gs>
                    <a:gs pos="100000">
                      <a:srgbClr val="3BB0C2">
                        <a:tint val="15000"/>
                        <a:satMod val="350000"/>
                      </a:srgbClr>
                    </a:gs>
                  </a:gsLst>
                  <a:lin ang="16200000" scaled="1"/>
                </a:gradFill>
                <a:effectLst>
                  <a:outerShdw blurRad="40000" dist="20000" dir="5400000" rotWithShape="0">
                    <a:srgbClr val="000000">
                      <a:alpha val="38000"/>
                    </a:srgbClr>
                  </a:outerShdw>
                </a:effectLst>
              </a:tblPr>
              <a:tblGrid>
                <a:gridCol w="3528489">
                  <a:extLst>
                    <a:ext uri="{9D8B030D-6E8A-4147-A177-3AD203B41FA5}">
                      <a16:colId xmlns:a16="http://schemas.microsoft.com/office/drawing/2014/main" val="20000"/>
                    </a:ext>
                  </a:extLst>
                </a:gridCol>
                <a:gridCol w="3878626">
                  <a:extLst>
                    <a:ext uri="{9D8B030D-6E8A-4147-A177-3AD203B41FA5}">
                      <a16:colId xmlns:a16="http://schemas.microsoft.com/office/drawing/2014/main" val="20001"/>
                    </a:ext>
                  </a:extLst>
                </a:gridCol>
                <a:gridCol w="3547043">
                  <a:extLst>
                    <a:ext uri="{9D8B030D-6E8A-4147-A177-3AD203B41FA5}">
                      <a16:colId xmlns:a16="http://schemas.microsoft.com/office/drawing/2014/main" val="20002"/>
                    </a:ext>
                  </a:extLst>
                </a:gridCol>
              </a:tblGrid>
              <a:tr h="507038">
                <a:tc>
                  <a:txBody>
                    <a:bodyPr/>
                    <a:lstStyle>
                      <a:lvl1pPr marL="0" algn="l" defTabSz="1219170" rtl="0" eaLnBrk="1" latinLnBrk="0" hangingPunct="1">
                        <a:defRPr sz="2400" b="1" kern="1200">
                          <a:solidFill>
                            <a:schemeClr val="lt1"/>
                          </a:solidFill>
                          <a:latin typeface="Arial"/>
                        </a:defRPr>
                      </a:lvl1pPr>
                      <a:lvl2pPr marL="609585" algn="l" defTabSz="1219170" rtl="0" eaLnBrk="1" latinLnBrk="0" hangingPunct="1">
                        <a:defRPr sz="2400" b="1" kern="1200">
                          <a:solidFill>
                            <a:schemeClr val="lt1"/>
                          </a:solidFill>
                          <a:latin typeface="Arial"/>
                        </a:defRPr>
                      </a:lvl2pPr>
                      <a:lvl3pPr marL="1219170" algn="l" defTabSz="1219170" rtl="0" eaLnBrk="1" latinLnBrk="0" hangingPunct="1">
                        <a:defRPr sz="2400" b="1" kern="1200">
                          <a:solidFill>
                            <a:schemeClr val="lt1"/>
                          </a:solidFill>
                          <a:latin typeface="Arial"/>
                        </a:defRPr>
                      </a:lvl3pPr>
                      <a:lvl4pPr marL="1828754" algn="l" defTabSz="1219170" rtl="0" eaLnBrk="1" latinLnBrk="0" hangingPunct="1">
                        <a:defRPr sz="2400" b="1" kern="1200">
                          <a:solidFill>
                            <a:schemeClr val="lt1"/>
                          </a:solidFill>
                          <a:latin typeface="Arial"/>
                        </a:defRPr>
                      </a:lvl4pPr>
                      <a:lvl5pPr marL="2438339" algn="l" defTabSz="1219170" rtl="0" eaLnBrk="1" latinLnBrk="0" hangingPunct="1">
                        <a:defRPr sz="2400" b="1" kern="1200">
                          <a:solidFill>
                            <a:schemeClr val="lt1"/>
                          </a:solidFill>
                          <a:latin typeface="Arial"/>
                        </a:defRPr>
                      </a:lvl5pPr>
                      <a:lvl6pPr marL="3047924" algn="l" defTabSz="1219170" rtl="0" eaLnBrk="1" latinLnBrk="0" hangingPunct="1">
                        <a:defRPr sz="2400" b="1" kern="1200">
                          <a:solidFill>
                            <a:schemeClr val="lt1"/>
                          </a:solidFill>
                          <a:latin typeface="Arial"/>
                        </a:defRPr>
                      </a:lvl6pPr>
                      <a:lvl7pPr marL="3657509" algn="l" defTabSz="1219170" rtl="0" eaLnBrk="1" latinLnBrk="0" hangingPunct="1">
                        <a:defRPr sz="2400" b="1" kern="1200">
                          <a:solidFill>
                            <a:schemeClr val="lt1"/>
                          </a:solidFill>
                          <a:latin typeface="Arial"/>
                        </a:defRPr>
                      </a:lvl7pPr>
                      <a:lvl8pPr marL="4267093" algn="l" defTabSz="1219170" rtl="0" eaLnBrk="1" latinLnBrk="0" hangingPunct="1">
                        <a:defRPr sz="2400" b="1" kern="1200">
                          <a:solidFill>
                            <a:schemeClr val="lt1"/>
                          </a:solidFill>
                          <a:latin typeface="Arial"/>
                        </a:defRPr>
                      </a:lvl8pPr>
                      <a:lvl9pPr marL="4876678" algn="l" defTabSz="1219170" rtl="0" eaLnBrk="1" latinLnBrk="0" hangingPunct="1">
                        <a:defRPr sz="2400" b="1" kern="1200">
                          <a:solidFill>
                            <a:schemeClr val="lt1"/>
                          </a:solidFill>
                          <a:latin typeface="Arial"/>
                        </a:defRPr>
                      </a:lvl9pPr>
                    </a:lstStyle>
                    <a:p>
                      <a:pPr marL="0" marR="0" algn="ctr">
                        <a:lnSpc>
                          <a:spcPct val="115000"/>
                        </a:lnSpc>
                        <a:spcBef>
                          <a:spcPts val="0"/>
                        </a:spcBef>
                        <a:spcAft>
                          <a:spcPts val="0"/>
                        </a:spcAft>
                      </a:pPr>
                      <a:r>
                        <a:rPr lang="en-US" sz="2400" b="0" dirty="0">
                          <a:effectLst/>
                          <a:latin typeface="Gotham Book" panose="02000604040000020004" pitchFamily="50" charset="0"/>
                        </a:rPr>
                        <a:t>Nonverbal</a:t>
                      </a:r>
                      <a:endParaRPr lang="en-US" sz="2400" b="0" dirty="0">
                        <a:effectLst/>
                        <a:latin typeface="Gotham Book" panose="02000604040000020004" pitchFamily="50" charset="0"/>
                        <a:ea typeface="Calibri"/>
                        <a:cs typeface="Times New Roman"/>
                      </a:endParaRPr>
                    </a:p>
                  </a:txBody>
                  <a:tcPr marL="43484" marR="43484" marT="0" marB="0">
                    <a:lnL w="12700" cap="flat" cmpd="sng" algn="ctr">
                      <a:solidFill>
                        <a:srgbClr val="525353"/>
                      </a:solidFill>
                      <a:prstDash val="solid"/>
                      <a:round/>
                      <a:headEnd type="none" w="med" len="med"/>
                      <a:tailEnd type="none" w="med" len="med"/>
                    </a:lnL>
                    <a:lnR w="12700" cap="flat" cmpd="sng" algn="ctr">
                      <a:solidFill>
                        <a:srgbClr val="525353"/>
                      </a:solidFill>
                      <a:prstDash val="solid"/>
                      <a:round/>
                      <a:headEnd type="none" w="med" len="med"/>
                      <a:tailEnd type="none" w="med" len="med"/>
                    </a:lnR>
                    <a:lnT w="12700" cap="flat" cmpd="sng" algn="ctr">
                      <a:solidFill>
                        <a:srgbClr val="525353"/>
                      </a:solidFill>
                      <a:prstDash val="solid"/>
                      <a:round/>
                      <a:headEnd type="none" w="med" len="med"/>
                      <a:tailEnd type="none" w="med" len="med"/>
                    </a:lnT>
                    <a:lnB w="12700" cap="flat" cmpd="sng" algn="ctr">
                      <a:solidFill>
                        <a:srgbClr val="525353"/>
                      </a:solidFill>
                      <a:prstDash val="solid"/>
                      <a:round/>
                      <a:headEnd type="none" w="med" len="med"/>
                      <a:tailEnd type="none" w="med" len="med"/>
                    </a:lnB>
                    <a:lnTlToBr w="12700" cmpd="sng">
                      <a:noFill/>
                      <a:prstDash val="solid"/>
                    </a:lnTlToBr>
                    <a:lnBlToTr w="12700" cmpd="sng">
                      <a:noFill/>
                      <a:prstDash val="solid"/>
                    </a:lnBlToTr>
                    <a:solidFill>
                      <a:srgbClr val="3BB0C2"/>
                    </a:solidFill>
                  </a:tcPr>
                </a:tc>
                <a:tc>
                  <a:txBody>
                    <a:bodyPr/>
                    <a:lstStyle>
                      <a:lvl1pPr marL="0" algn="l" defTabSz="1219170" rtl="0" eaLnBrk="1" latinLnBrk="0" hangingPunct="1">
                        <a:defRPr sz="2400" b="1" kern="1200">
                          <a:solidFill>
                            <a:schemeClr val="lt1"/>
                          </a:solidFill>
                          <a:latin typeface="Arial"/>
                        </a:defRPr>
                      </a:lvl1pPr>
                      <a:lvl2pPr marL="609585" algn="l" defTabSz="1219170" rtl="0" eaLnBrk="1" latinLnBrk="0" hangingPunct="1">
                        <a:defRPr sz="2400" b="1" kern="1200">
                          <a:solidFill>
                            <a:schemeClr val="lt1"/>
                          </a:solidFill>
                          <a:latin typeface="Arial"/>
                        </a:defRPr>
                      </a:lvl2pPr>
                      <a:lvl3pPr marL="1219170" algn="l" defTabSz="1219170" rtl="0" eaLnBrk="1" latinLnBrk="0" hangingPunct="1">
                        <a:defRPr sz="2400" b="1" kern="1200">
                          <a:solidFill>
                            <a:schemeClr val="lt1"/>
                          </a:solidFill>
                          <a:latin typeface="Arial"/>
                        </a:defRPr>
                      </a:lvl3pPr>
                      <a:lvl4pPr marL="1828754" algn="l" defTabSz="1219170" rtl="0" eaLnBrk="1" latinLnBrk="0" hangingPunct="1">
                        <a:defRPr sz="2400" b="1" kern="1200">
                          <a:solidFill>
                            <a:schemeClr val="lt1"/>
                          </a:solidFill>
                          <a:latin typeface="Arial"/>
                        </a:defRPr>
                      </a:lvl4pPr>
                      <a:lvl5pPr marL="2438339" algn="l" defTabSz="1219170" rtl="0" eaLnBrk="1" latinLnBrk="0" hangingPunct="1">
                        <a:defRPr sz="2400" b="1" kern="1200">
                          <a:solidFill>
                            <a:schemeClr val="lt1"/>
                          </a:solidFill>
                          <a:latin typeface="Arial"/>
                        </a:defRPr>
                      </a:lvl5pPr>
                      <a:lvl6pPr marL="3047924" algn="l" defTabSz="1219170" rtl="0" eaLnBrk="1" latinLnBrk="0" hangingPunct="1">
                        <a:defRPr sz="2400" b="1" kern="1200">
                          <a:solidFill>
                            <a:schemeClr val="lt1"/>
                          </a:solidFill>
                          <a:latin typeface="Arial"/>
                        </a:defRPr>
                      </a:lvl6pPr>
                      <a:lvl7pPr marL="3657509" algn="l" defTabSz="1219170" rtl="0" eaLnBrk="1" latinLnBrk="0" hangingPunct="1">
                        <a:defRPr sz="2400" b="1" kern="1200">
                          <a:solidFill>
                            <a:schemeClr val="lt1"/>
                          </a:solidFill>
                          <a:latin typeface="Arial"/>
                        </a:defRPr>
                      </a:lvl7pPr>
                      <a:lvl8pPr marL="4267093" algn="l" defTabSz="1219170" rtl="0" eaLnBrk="1" latinLnBrk="0" hangingPunct="1">
                        <a:defRPr sz="2400" b="1" kern="1200">
                          <a:solidFill>
                            <a:schemeClr val="lt1"/>
                          </a:solidFill>
                          <a:latin typeface="Arial"/>
                        </a:defRPr>
                      </a:lvl8pPr>
                      <a:lvl9pPr marL="4876678" algn="l" defTabSz="1219170" rtl="0" eaLnBrk="1" latinLnBrk="0" hangingPunct="1">
                        <a:defRPr sz="2400" b="1" kern="1200">
                          <a:solidFill>
                            <a:schemeClr val="lt1"/>
                          </a:solidFill>
                          <a:latin typeface="Arial"/>
                        </a:defRPr>
                      </a:lvl9pPr>
                    </a:lstStyle>
                    <a:p>
                      <a:pPr marL="0" marR="0" algn="ctr">
                        <a:lnSpc>
                          <a:spcPct val="115000"/>
                        </a:lnSpc>
                        <a:spcBef>
                          <a:spcPts val="0"/>
                        </a:spcBef>
                        <a:spcAft>
                          <a:spcPts val="0"/>
                        </a:spcAft>
                      </a:pPr>
                      <a:r>
                        <a:rPr lang="en-US" sz="2400" b="0" dirty="0">
                          <a:effectLst/>
                          <a:latin typeface="Gotham Book" panose="02000604040000020004" pitchFamily="50" charset="0"/>
                        </a:rPr>
                        <a:t>Early Language</a:t>
                      </a:r>
                      <a:endParaRPr lang="en-US" sz="2400" b="0" dirty="0">
                        <a:effectLst/>
                        <a:latin typeface="Gotham Book" panose="02000604040000020004" pitchFamily="50" charset="0"/>
                        <a:ea typeface="Calibri"/>
                        <a:cs typeface="Times New Roman"/>
                      </a:endParaRPr>
                    </a:p>
                  </a:txBody>
                  <a:tcPr marL="43484" marR="43484" marT="0" marB="0">
                    <a:lnL w="12700" cap="flat" cmpd="sng" algn="ctr">
                      <a:solidFill>
                        <a:srgbClr val="525353"/>
                      </a:solidFill>
                      <a:prstDash val="solid"/>
                      <a:round/>
                      <a:headEnd type="none" w="med" len="med"/>
                      <a:tailEnd type="none" w="med" len="med"/>
                    </a:lnL>
                    <a:lnR w="12700" cap="flat" cmpd="sng" algn="ctr">
                      <a:solidFill>
                        <a:srgbClr val="525353"/>
                      </a:solidFill>
                      <a:prstDash val="solid"/>
                      <a:round/>
                      <a:headEnd type="none" w="med" len="med"/>
                      <a:tailEnd type="none" w="med" len="med"/>
                    </a:lnR>
                    <a:lnT w="12700" cap="flat" cmpd="sng" algn="ctr">
                      <a:solidFill>
                        <a:srgbClr val="525353"/>
                      </a:solidFill>
                      <a:prstDash val="solid"/>
                      <a:round/>
                      <a:headEnd type="none" w="med" len="med"/>
                      <a:tailEnd type="none" w="med" len="med"/>
                    </a:lnT>
                    <a:lnB w="12700" cap="flat" cmpd="sng" algn="ctr">
                      <a:solidFill>
                        <a:srgbClr val="525353"/>
                      </a:solidFill>
                      <a:prstDash val="solid"/>
                      <a:round/>
                      <a:headEnd type="none" w="med" len="med"/>
                      <a:tailEnd type="none" w="med" len="med"/>
                    </a:lnB>
                    <a:lnTlToBr w="12700" cmpd="sng">
                      <a:noFill/>
                      <a:prstDash val="solid"/>
                    </a:lnTlToBr>
                    <a:lnBlToTr w="12700" cmpd="sng">
                      <a:noFill/>
                      <a:prstDash val="solid"/>
                    </a:lnBlToTr>
                    <a:solidFill>
                      <a:srgbClr val="3BB0C2"/>
                    </a:solidFill>
                  </a:tcPr>
                </a:tc>
                <a:tc>
                  <a:txBody>
                    <a:bodyPr/>
                    <a:lstStyle>
                      <a:lvl1pPr marL="0" algn="l" defTabSz="1219170" rtl="0" eaLnBrk="1" latinLnBrk="0" hangingPunct="1">
                        <a:defRPr sz="2400" b="1" kern="1200">
                          <a:solidFill>
                            <a:schemeClr val="lt1"/>
                          </a:solidFill>
                          <a:latin typeface="Arial"/>
                        </a:defRPr>
                      </a:lvl1pPr>
                      <a:lvl2pPr marL="609585" algn="l" defTabSz="1219170" rtl="0" eaLnBrk="1" latinLnBrk="0" hangingPunct="1">
                        <a:defRPr sz="2400" b="1" kern="1200">
                          <a:solidFill>
                            <a:schemeClr val="lt1"/>
                          </a:solidFill>
                          <a:latin typeface="Arial"/>
                        </a:defRPr>
                      </a:lvl2pPr>
                      <a:lvl3pPr marL="1219170" algn="l" defTabSz="1219170" rtl="0" eaLnBrk="1" latinLnBrk="0" hangingPunct="1">
                        <a:defRPr sz="2400" b="1" kern="1200">
                          <a:solidFill>
                            <a:schemeClr val="lt1"/>
                          </a:solidFill>
                          <a:latin typeface="Arial"/>
                        </a:defRPr>
                      </a:lvl3pPr>
                      <a:lvl4pPr marL="1828754" algn="l" defTabSz="1219170" rtl="0" eaLnBrk="1" latinLnBrk="0" hangingPunct="1">
                        <a:defRPr sz="2400" b="1" kern="1200">
                          <a:solidFill>
                            <a:schemeClr val="lt1"/>
                          </a:solidFill>
                          <a:latin typeface="Arial"/>
                        </a:defRPr>
                      </a:lvl4pPr>
                      <a:lvl5pPr marL="2438339" algn="l" defTabSz="1219170" rtl="0" eaLnBrk="1" latinLnBrk="0" hangingPunct="1">
                        <a:defRPr sz="2400" b="1" kern="1200">
                          <a:solidFill>
                            <a:schemeClr val="lt1"/>
                          </a:solidFill>
                          <a:latin typeface="Arial"/>
                        </a:defRPr>
                      </a:lvl5pPr>
                      <a:lvl6pPr marL="3047924" algn="l" defTabSz="1219170" rtl="0" eaLnBrk="1" latinLnBrk="0" hangingPunct="1">
                        <a:defRPr sz="2400" b="1" kern="1200">
                          <a:solidFill>
                            <a:schemeClr val="lt1"/>
                          </a:solidFill>
                          <a:latin typeface="Arial"/>
                        </a:defRPr>
                      </a:lvl6pPr>
                      <a:lvl7pPr marL="3657509" algn="l" defTabSz="1219170" rtl="0" eaLnBrk="1" latinLnBrk="0" hangingPunct="1">
                        <a:defRPr sz="2400" b="1" kern="1200">
                          <a:solidFill>
                            <a:schemeClr val="lt1"/>
                          </a:solidFill>
                          <a:latin typeface="Arial"/>
                        </a:defRPr>
                      </a:lvl7pPr>
                      <a:lvl8pPr marL="4267093" algn="l" defTabSz="1219170" rtl="0" eaLnBrk="1" latinLnBrk="0" hangingPunct="1">
                        <a:defRPr sz="2400" b="1" kern="1200">
                          <a:solidFill>
                            <a:schemeClr val="lt1"/>
                          </a:solidFill>
                          <a:latin typeface="Arial"/>
                        </a:defRPr>
                      </a:lvl8pPr>
                      <a:lvl9pPr marL="4876678" algn="l" defTabSz="1219170" rtl="0" eaLnBrk="1" latinLnBrk="0" hangingPunct="1">
                        <a:defRPr sz="2400" b="1" kern="1200">
                          <a:solidFill>
                            <a:schemeClr val="lt1"/>
                          </a:solidFill>
                          <a:latin typeface="Arial"/>
                        </a:defRPr>
                      </a:lvl9pPr>
                    </a:lstStyle>
                    <a:p>
                      <a:pPr marL="0" marR="0" algn="ctr">
                        <a:lnSpc>
                          <a:spcPct val="100000"/>
                        </a:lnSpc>
                        <a:spcBef>
                          <a:spcPts val="0"/>
                        </a:spcBef>
                        <a:spcAft>
                          <a:spcPts val="0"/>
                        </a:spcAft>
                      </a:pPr>
                      <a:r>
                        <a:rPr lang="en-US" sz="2400" b="0" dirty="0">
                          <a:effectLst/>
                          <a:latin typeface="Gotham Book" panose="02000604040000020004" pitchFamily="50" charset="0"/>
                        </a:rPr>
                        <a:t>Complex</a:t>
                      </a:r>
                      <a:r>
                        <a:rPr lang="en-US" sz="2400" b="0" baseline="0" dirty="0">
                          <a:effectLst/>
                          <a:latin typeface="Gotham Book" panose="02000604040000020004" pitchFamily="50" charset="0"/>
                        </a:rPr>
                        <a:t> Language</a:t>
                      </a:r>
                      <a:endParaRPr lang="en-US" sz="2400" b="0" dirty="0">
                        <a:effectLst/>
                        <a:latin typeface="Gotham Book" panose="02000604040000020004" pitchFamily="50" charset="0"/>
                        <a:ea typeface="Calibri"/>
                        <a:cs typeface="Times New Roman"/>
                      </a:endParaRPr>
                    </a:p>
                  </a:txBody>
                  <a:tcPr marL="43484" marR="43484" marT="0" marB="0">
                    <a:lnL w="12700" cap="flat" cmpd="sng" algn="ctr">
                      <a:solidFill>
                        <a:srgbClr val="525353"/>
                      </a:solidFill>
                      <a:prstDash val="solid"/>
                      <a:round/>
                      <a:headEnd type="none" w="med" len="med"/>
                      <a:tailEnd type="none" w="med" len="med"/>
                    </a:lnL>
                    <a:lnR w="12700" cap="flat" cmpd="sng" algn="ctr">
                      <a:solidFill>
                        <a:srgbClr val="525353"/>
                      </a:solidFill>
                      <a:prstDash val="solid"/>
                      <a:round/>
                      <a:headEnd type="none" w="med" len="med"/>
                      <a:tailEnd type="none" w="med" len="med"/>
                    </a:lnR>
                    <a:lnT w="12700" cap="flat" cmpd="sng" algn="ctr">
                      <a:solidFill>
                        <a:srgbClr val="525353"/>
                      </a:solidFill>
                      <a:prstDash val="solid"/>
                      <a:round/>
                      <a:headEnd type="none" w="med" len="med"/>
                      <a:tailEnd type="none" w="med" len="med"/>
                    </a:lnT>
                    <a:lnB w="12700" cap="flat" cmpd="sng" algn="ctr">
                      <a:solidFill>
                        <a:srgbClr val="525353"/>
                      </a:solidFill>
                      <a:prstDash val="solid"/>
                      <a:round/>
                      <a:headEnd type="none" w="med" len="med"/>
                      <a:tailEnd type="none" w="med" len="med"/>
                    </a:lnB>
                    <a:lnTlToBr w="12700" cmpd="sng">
                      <a:noFill/>
                      <a:prstDash val="solid"/>
                    </a:lnTlToBr>
                    <a:lnBlToTr w="12700" cmpd="sng">
                      <a:noFill/>
                      <a:prstDash val="solid"/>
                    </a:lnBlToTr>
                    <a:solidFill>
                      <a:srgbClr val="3BB0C2"/>
                    </a:solidFill>
                  </a:tcPr>
                </a:tc>
                <a:extLst>
                  <a:ext uri="{0D108BD9-81ED-4DB2-BD59-A6C34878D82A}">
                    <a16:rowId xmlns:a16="http://schemas.microsoft.com/office/drawing/2014/main" val="10000"/>
                  </a:ext>
                </a:extLst>
              </a:tr>
              <a:tr h="2190697">
                <a:tc>
                  <a:txBody>
                    <a:bodyPr/>
                    <a:lstStyle/>
                    <a:p>
                      <a:pPr marL="285750" marR="0" indent="-285750">
                        <a:lnSpc>
                          <a:spcPct val="115000"/>
                        </a:lnSpc>
                        <a:spcBef>
                          <a:spcPts val="0"/>
                        </a:spcBef>
                        <a:spcAft>
                          <a:spcPts val="0"/>
                        </a:spcAft>
                        <a:buFont typeface="Arial" panose="020B0604020202020204" pitchFamily="34" charset="0"/>
                        <a:buChar char="•"/>
                      </a:pPr>
                      <a:r>
                        <a:rPr lang="en-US" sz="1800" b="0" kern="1200" dirty="0">
                          <a:solidFill>
                            <a:schemeClr val="dk1"/>
                          </a:solidFill>
                          <a:effectLst/>
                          <a:latin typeface="Gotham Book" panose="02000604040000020004" pitchFamily="50" charset="0"/>
                          <a:ea typeface="+mn-ea"/>
                          <a:cs typeface="+mn-cs"/>
                        </a:rPr>
                        <a:t>Turning away from the child when his cup is empty</a:t>
                      </a:r>
                    </a:p>
                    <a:p>
                      <a:pPr marL="285750" marR="0" indent="-285750">
                        <a:lnSpc>
                          <a:spcPct val="115000"/>
                        </a:lnSpc>
                        <a:spcBef>
                          <a:spcPts val="0"/>
                        </a:spcBef>
                        <a:spcAft>
                          <a:spcPts val="0"/>
                        </a:spcAft>
                        <a:buFont typeface="Arial" panose="020B0604020202020204" pitchFamily="34" charset="0"/>
                        <a:buChar char="•"/>
                      </a:pPr>
                      <a:r>
                        <a:rPr lang="en-US" sz="1800" b="0" kern="1200" dirty="0">
                          <a:solidFill>
                            <a:schemeClr val="dk1"/>
                          </a:solidFill>
                          <a:effectLst/>
                          <a:latin typeface="Gotham Book" panose="02000604040000020004" pitchFamily="50" charset="0"/>
                          <a:ea typeface="+mn-ea"/>
                          <a:cs typeface="+mn-cs"/>
                        </a:rPr>
                        <a:t>Turning back to accept the empty cup for help when the child taps the adult’s shoulder</a:t>
                      </a:r>
                    </a:p>
                  </a:txBody>
                  <a:tcPr marL="43484" marR="43484" marT="0" marB="0">
                    <a:lnL w="12700" cap="flat" cmpd="sng" algn="ctr">
                      <a:solidFill>
                        <a:srgbClr val="525353"/>
                      </a:solidFill>
                      <a:prstDash val="solid"/>
                      <a:round/>
                      <a:headEnd type="none" w="med" len="med"/>
                      <a:tailEnd type="none" w="med" len="med"/>
                    </a:lnL>
                    <a:lnR w="12700" cap="flat" cmpd="sng" algn="ctr">
                      <a:solidFill>
                        <a:srgbClr val="525353"/>
                      </a:solidFill>
                      <a:prstDash val="solid"/>
                      <a:round/>
                      <a:headEnd type="none" w="med" len="med"/>
                      <a:tailEnd type="none" w="med" len="med"/>
                    </a:lnR>
                    <a:lnT w="12700" cap="flat" cmpd="sng" algn="ctr">
                      <a:solidFill>
                        <a:srgbClr val="525353"/>
                      </a:solidFill>
                      <a:prstDash val="solid"/>
                      <a:round/>
                      <a:headEnd type="none" w="med" len="med"/>
                      <a:tailEnd type="none" w="med" len="med"/>
                    </a:lnT>
                    <a:lnB w="12700" cap="flat" cmpd="sng" algn="ctr">
                      <a:solidFill>
                        <a:srgbClr val="525353"/>
                      </a:solidFill>
                      <a:prstDash val="solid"/>
                      <a:round/>
                      <a:headEnd type="none" w="med" len="med"/>
                      <a:tailEnd type="none" w="med" len="med"/>
                    </a:lnB>
                    <a:lnTlToBr w="12700" cmpd="sng">
                      <a:noFill/>
                      <a:prstDash val="solid"/>
                    </a:lnTlToBr>
                    <a:lnBlToTr w="12700" cmpd="sng">
                      <a:noFill/>
                      <a:prstDash val="solid"/>
                    </a:lnBlToTr>
                    <a:solidFill>
                      <a:srgbClr val="3BB0C2">
                        <a:alpha val="40000"/>
                      </a:srgbClr>
                    </a:solidFill>
                  </a:tcPr>
                </a:tc>
                <a:tc>
                  <a:txBody>
                    <a:bodyPr/>
                    <a:lstStyle/>
                    <a:p>
                      <a:pPr marL="285750" marR="0" indent="-285750">
                        <a:lnSpc>
                          <a:spcPct val="115000"/>
                        </a:lnSpc>
                        <a:spcBef>
                          <a:spcPts val="0"/>
                        </a:spcBef>
                        <a:spcAft>
                          <a:spcPts val="0"/>
                        </a:spcAft>
                        <a:buFont typeface="Arial" panose="020B0604020202020204" pitchFamily="34" charset="0"/>
                        <a:buChar char="•"/>
                      </a:pPr>
                      <a:r>
                        <a:rPr lang="en-US" sz="1800" b="0" kern="1200" dirty="0">
                          <a:solidFill>
                            <a:schemeClr val="dk1"/>
                          </a:solidFill>
                          <a:effectLst/>
                          <a:latin typeface="Gotham Book" panose="02000604040000020004" pitchFamily="50" charset="0"/>
                          <a:ea typeface="+mn-ea"/>
                          <a:cs typeface="+mn-cs"/>
                        </a:rPr>
                        <a:t>Turning away while holding the needed puzzle piece</a:t>
                      </a:r>
                    </a:p>
                    <a:p>
                      <a:pPr marL="285750" marR="0" indent="-285750">
                        <a:lnSpc>
                          <a:spcPct val="115000"/>
                        </a:lnSpc>
                        <a:spcBef>
                          <a:spcPts val="0"/>
                        </a:spcBef>
                        <a:spcAft>
                          <a:spcPts val="0"/>
                        </a:spcAft>
                        <a:buFont typeface="Arial" panose="020B0604020202020204" pitchFamily="34" charset="0"/>
                        <a:buChar char="•"/>
                      </a:pPr>
                      <a:r>
                        <a:rPr lang="en-US" sz="1800" b="0" kern="1200" dirty="0">
                          <a:solidFill>
                            <a:schemeClr val="dk1"/>
                          </a:solidFill>
                          <a:effectLst/>
                          <a:latin typeface="Gotham Book" panose="02000604040000020004" pitchFamily="50" charset="0"/>
                          <a:ea typeface="+mn-ea"/>
                          <a:cs typeface="+mn-cs"/>
                        </a:rPr>
                        <a:t>Turning back to provide the piece when the child says “mom”</a:t>
                      </a:r>
                    </a:p>
                  </a:txBody>
                  <a:tcPr marL="43484" marR="43484" marT="0" marB="0">
                    <a:lnL w="12700" cap="flat" cmpd="sng" algn="ctr">
                      <a:solidFill>
                        <a:srgbClr val="525353"/>
                      </a:solidFill>
                      <a:prstDash val="solid"/>
                      <a:round/>
                      <a:headEnd type="none" w="med" len="med"/>
                      <a:tailEnd type="none" w="med" len="med"/>
                    </a:lnL>
                    <a:lnR w="12700" cap="flat" cmpd="sng" algn="ctr">
                      <a:solidFill>
                        <a:srgbClr val="525353"/>
                      </a:solidFill>
                      <a:prstDash val="solid"/>
                      <a:round/>
                      <a:headEnd type="none" w="med" len="med"/>
                      <a:tailEnd type="none" w="med" len="med"/>
                    </a:lnR>
                    <a:lnT w="12700" cap="flat" cmpd="sng" algn="ctr">
                      <a:solidFill>
                        <a:srgbClr val="525353"/>
                      </a:solidFill>
                      <a:prstDash val="solid"/>
                      <a:round/>
                      <a:headEnd type="none" w="med" len="med"/>
                      <a:tailEnd type="none" w="med" len="med"/>
                    </a:lnT>
                    <a:lnB w="12700" cap="flat" cmpd="sng" algn="ctr">
                      <a:solidFill>
                        <a:srgbClr val="525353"/>
                      </a:solidFill>
                      <a:prstDash val="solid"/>
                      <a:round/>
                      <a:headEnd type="none" w="med" len="med"/>
                      <a:tailEnd type="none" w="med" len="med"/>
                    </a:lnB>
                    <a:lnTlToBr w="12700" cmpd="sng">
                      <a:noFill/>
                      <a:prstDash val="solid"/>
                    </a:lnTlToBr>
                    <a:lnBlToTr w="12700" cmpd="sng">
                      <a:noFill/>
                      <a:prstDash val="solid"/>
                    </a:lnBlToTr>
                    <a:solidFill>
                      <a:srgbClr val="3BB0C2">
                        <a:alpha val="40000"/>
                      </a:srgbClr>
                    </a:solidFill>
                  </a:tcPr>
                </a:tc>
                <a:tc>
                  <a:txBody>
                    <a:bodyPr/>
                    <a:lstStyle/>
                    <a:p>
                      <a:pPr marL="285750" marR="0" indent="-285750">
                        <a:lnSpc>
                          <a:spcPct val="115000"/>
                        </a:lnSpc>
                        <a:spcBef>
                          <a:spcPts val="0"/>
                        </a:spcBef>
                        <a:spcAft>
                          <a:spcPts val="0"/>
                        </a:spcAft>
                        <a:buFont typeface="Arial" panose="020B0604020202020204" pitchFamily="34" charset="0"/>
                        <a:buChar char="•"/>
                      </a:pPr>
                      <a:r>
                        <a:rPr lang="en-US" sz="1800" b="0" kern="1200" dirty="0">
                          <a:solidFill>
                            <a:schemeClr val="dk1"/>
                          </a:solidFill>
                          <a:effectLst/>
                          <a:latin typeface="Gotham Book" panose="02000604040000020004" pitchFamily="50" charset="0"/>
                          <a:ea typeface="+mn-ea"/>
                          <a:cs typeface="+mn-cs"/>
                        </a:rPr>
                        <a:t>Turning away while holding the paint brush for the paints the child already has</a:t>
                      </a:r>
                    </a:p>
                    <a:p>
                      <a:pPr marL="285750" marR="0" indent="-285750">
                        <a:lnSpc>
                          <a:spcPct val="115000"/>
                        </a:lnSpc>
                        <a:spcBef>
                          <a:spcPts val="0"/>
                        </a:spcBef>
                        <a:spcAft>
                          <a:spcPts val="0"/>
                        </a:spcAft>
                        <a:buFont typeface="Arial" panose="020B0604020202020204" pitchFamily="34" charset="0"/>
                        <a:buChar char="•"/>
                      </a:pPr>
                      <a:r>
                        <a:rPr lang="en-US" sz="1800" b="0" kern="1200" dirty="0">
                          <a:solidFill>
                            <a:schemeClr val="dk1"/>
                          </a:solidFill>
                          <a:effectLst/>
                          <a:latin typeface="Gotham Book" panose="02000604040000020004" pitchFamily="50" charset="0"/>
                          <a:ea typeface="+mn-ea"/>
                          <a:cs typeface="+mn-cs"/>
                        </a:rPr>
                        <a:t>Turning back, when the child calls the adult by name</a:t>
                      </a:r>
                    </a:p>
                  </a:txBody>
                  <a:tcPr marL="43484" marR="43484" marT="0" marB="0">
                    <a:lnL w="12700" cap="flat" cmpd="sng" algn="ctr">
                      <a:solidFill>
                        <a:srgbClr val="525353"/>
                      </a:solidFill>
                      <a:prstDash val="solid"/>
                      <a:round/>
                      <a:headEnd type="none" w="med" len="med"/>
                      <a:tailEnd type="none" w="med" len="med"/>
                    </a:lnL>
                    <a:lnR w="12700" cap="flat" cmpd="sng" algn="ctr">
                      <a:solidFill>
                        <a:srgbClr val="525353"/>
                      </a:solidFill>
                      <a:prstDash val="solid"/>
                      <a:round/>
                      <a:headEnd type="none" w="med" len="med"/>
                      <a:tailEnd type="none" w="med" len="med"/>
                    </a:lnR>
                    <a:lnT w="12700" cap="flat" cmpd="sng" algn="ctr">
                      <a:solidFill>
                        <a:srgbClr val="525353"/>
                      </a:solidFill>
                      <a:prstDash val="solid"/>
                      <a:round/>
                      <a:headEnd type="none" w="med" len="med"/>
                      <a:tailEnd type="none" w="med" len="med"/>
                    </a:lnT>
                    <a:lnB w="12700" cap="flat" cmpd="sng" algn="ctr">
                      <a:solidFill>
                        <a:srgbClr val="525353"/>
                      </a:solidFill>
                      <a:prstDash val="solid"/>
                      <a:round/>
                      <a:headEnd type="none" w="med" len="med"/>
                      <a:tailEnd type="none" w="med" len="med"/>
                    </a:lnB>
                    <a:lnTlToBr w="12700" cmpd="sng">
                      <a:noFill/>
                      <a:prstDash val="solid"/>
                    </a:lnTlToBr>
                    <a:lnBlToTr w="12700" cmpd="sng">
                      <a:noFill/>
                      <a:prstDash val="solid"/>
                    </a:lnBlToTr>
                    <a:solidFill>
                      <a:srgbClr val="3BB0C2">
                        <a:alpha val="40000"/>
                      </a:srgb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7825108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E49ACD7-AD56-9446-8FC6-5B52189FBD58}"/>
              </a:ext>
            </a:extLst>
          </p:cNvPr>
          <p:cNvSpPr>
            <a:spLocks noGrp="1"/>
          </p:cNvSpPr>
          <p:nvPr>
            <p:ph sz="quarter" idx="12"/>
          </p:nvPr>
        </p:nvSpPr>
        <p:spPr>
          <a:xfrm>
            <a:off x="628242" y="500987"/>
            <a:ext cx="10541328" cy="609600"/>
          </a:xfrm>
        </p:spPr>
        <p:txBody>
          <a:bodyPr/>
          <a:lstStyle/>
          <a:p>
            <a:r>
              <a:rPr lang="en-US" dirty="0"/>
              <a:t>Sabotage</a:t>
            </a:r>
          </a:p>
        </p:txBody>
      </p:sp>
      <p:sp>
        <p:nvSpPr>
          <p:cNvPr id="3" name="Content Placeholder 2"/>
          <p:cNvSpPr>
            <a:spLocks noGrp="1"/>
          </p:cNvSpPr>
          <p:nvPr>
            <p:ph idx="4294967295"/>
          </p:nvPr>
        </p:nvSpPr>
        <p:spPr>
          <a:xfrm>
            <a:off x="609600" y="1600200"/>
            <a:ext cx="10972800" cy="1348061"/>
          </a:xfrm>
          <a:prstGeom prst="rect">
            <a:avLst/>
          </a:prstGeom>
        </p:spPr>
        <p:txBody>
          <a:bodyPr/>
          <a:lstStyle/>
          <a:p>
            <a:pPr marL="0" indent="0">
              <a:buNone/>
            </a:pPr>
            <a:r>
              <a:rPr lang="en-US" sz="2400" dirty="0">
                <a:latin typeface="Gotham Book" panose="02000604040000020004" pitchFamily="50" charset="0"/>
              </a:rPr>
              <a:t>Providing parts of an activity, while withholding obvious necessary parts</a:t>
            </a:r>
          </a:p>
          <a:p>
            <a:pPr marL="0" indent="0">
              <a:buNone/>
            </a:pPr>
            <a:endParaRPr lang="en-US" sz="2400" dirty="0"/>
          </a:p>
          <a:p>
            <a:endParaRPr lang="en-US" sz="2400" dirty="0"/>
          </a:p>
        </p:txBody>
      </p:sp>
      <p:graphicFrame>
        <p:nvGraphicFramePr>
          <p:cNvPr id="9" name="Content Placeholder 3">
            <a:extLst>
              <a:ext uri="{FF2B5EF4-FFF2-40B4-BE49-F238E27FC236}">
                <a16:creationId xmlns:a16="http://schemas.microsoft.com/office/drawing/2014/main" id="{EC736B62-DAE9-4E4C-B603-3C3CF04BD561}"/>
              </a:ext>
            </a:extLst>
          </p:cNvPr>
          <p:cNvGraphicFramePr>
            <a:graphicFrameLocks/>
          </p:cNvGraphicFramePr>
          <p:nvPr>
            <p:extLst>
              <p:ext uri="{D42A27DB-BD31-4B8C-83A1-F6EECF244321}">
                <p14:modId xmlns:p14="http://schemas.microsoft.com/office/powerpoint/2010/main" val="1018533153"/>
              </p:ext>
            </p:extLst>
          </p:nvPr>
        </p:nvGraphicFramePr>
        <p:xfrm>
          <a:off x="628242" y="2948261"/>
          <a:ext cx="10954158" cy="2697735"/>
        </p:xfrm>
        <a:graphic>
          <a:graphicData uri="http://schemas.openxmlformats.org/drawingml/2006/table">
            <a:tbl>
              <a:tblPr firstRow="1" firstCol="1" bandRow="1">
                <a:gradFill rotWithShape="1">
                  <a:gsLst>
                    <a:gs pos="0">
                      <a:srgbClr val="3BB0C2">
                        <a:tint val="50000"/>
                        <a:satMod val="300000"/>
                      </a:srgbClr>
                    </a:gs>
                    <a:gs pos="35000">
                      <a:srgbClr val="3BB0C2">
                        <a:tint val="37000"/>
                        <a:satMod val="300000"/>
                      </a:srgbClr>
                    </a:gs>
                    <a:gs pos="100000">
                      <a:srgbClr val="3BB0C2">
                        <a:tint val="15000"/>
                        <a:satMod val="350000"/>
                      </a:srgbClr>
                    </a:gs>
                  </a:gsLst>
                  <a:lin ang="16200000" scaled="1"/>
                </a:gradFill>
                <a:effectLst>
                  <a:outerShdw blurRad="40000" dist="20000" dir="5400000" rotWithShape="0">
                    <a:srgbClr val="000000">
                      <a:alpha val="38000"/>
                    </a:srgbClr>
                  </a:outerShdw>
                </a:effectLst>
              </a:tblPr>
              <a:tblGrid>
                <a:gridCol w="3528489">
                  <a:extLst>
                    <a:ext uri="{9D8B030D-6E8A-4147-A177-3AD203B41FA5}">
                      <a16:colId xmlns:a16="http://schemas.microsoft.com/office/drawing/2014/main" val="20000"/>
                    </a:ext>
                  </a:extLst>
                </a:gridCol>
                <a:gridCol w="3878626">
                  <a:extLst>
                    <a:ext uri="{9D8B030D-6E8A-4147-A177-3AD203B41FA5}">
                      <a16:colId xmlns:a16="http://schemas.microsoft.com/office/drawing/2014/main" val="20001"/>
                    </a:ext>
                  </a:extLst>
                </a:gridCol>
                <a:gridCol w="3547043">
                  <a:extLst>
                    <a:ext uri="{9D8B030D-6E8A-4147-A177-3AD203B41FA5}">
                      <a16:colId xmlns:a16="http://schemas.microsoft.com/office/drawing/2014/main" val="20002"/>
                    </a:ext>
                  </a:extLst>
                </a:gridCol>
              </a:tblGrid>
              <a:tr h="507038">
                <a:tc>
                  <a:txBody>
                    <a:bodyPr/>
                    <a:lstStyle>
                      <a:lvl1pPr marL="0" algn="l" defTabSz="1219170" rtl="0" eaLnBrk="1" latinLnBrk="0" hangingPunct="1">
                        <a:defRPr sz="2400" b="1" kern="1200">
                          <a:solidFill>
                            <a:schemeClr val="lt1"/>
                          </a:solidFill>
                          <a:latin typeface="Arial"/>
                        </a:defRPr>
                      </a:lvl1pPr>
                      <a:lvl2pPr marL="609585" algn="l" defTabSz="1219170" rtl="0" eaLnBrk="1" latinLnBrk="0" hangingPunct="1">
                        <a:defRPr sz="2400" b="1" kern="1200">
                          <a:solidFill>
                            <a:schemeClr val="lt1"/>
                          </a:solidFill>
                          <a:latin typeface="Arial"/>
                        </a:defRPr>
                      </a:lvl2pPr>
                      <a:lvl3pPr marL="1219170" algn="l" defTabSz="1219170" rtl="0" eaLnBrk="1" latinLnBrk="0" hangingPunct="1">
                        <a:defRPr sz="2400" b="1" kern="1200">
                          <a:solidFill>
                            <a:schemeClr val="lt1"/>
                          </a:solidFill>
                          <a:latin typeface="Arial"/>
                        </a:defRPr>
                      </a:lvl3pPr>
                      <a:lvl4pPr marL="1828754" algn="l" defTabSz="1219170" rtl="0" eaLnBrk="1" latinLnBrk="0" hangingPunct="1">
                        <a:defRPr sz="2400" b="1" kern="1200">
                          <a:solidFill>
                            <a:schemeClr val="lt1"/>
                          </a:solidFill>
                          <a:latin typeface="Arial"/>
                        </a:defRPr>
                      </a:lvl4pPr>
                      <a:lvl5pPr marL="2438339" algn="l" defTabSz="1219170" rtl="0" eaLnBrk="1" latinLnBrk="0" hangingPunct="1">
                        <a:defRPr sz="2400" b="1" kern="1200">
                          <a:solidFill>
                            <a:schemeClr val="lt1"/>
                          </a:solidFill>
                          <a:latin typeface="Arial"/>
                        </a:defRPr>
                      </a:lvl5pPr>
                      <a:lvl6pPr marL="3047924" algn="l" defTabSz="1219170" rtl="0" eaLnBrk="1" latinLnBrk="0" hangingPunct="1">
                        <a:defRPr sz="2400" b="1" kern="1200">
                          <a:solidFill>
                            <a:schemeClr val="lt1"/>
                          </a:solidFill>
                          <a:latin typeface="Arial"/>
                        </a:defRPr>
                      </a:lvl6pPr>
                      <a:lvl7pPr marL="3657509" algn="l" defTabSz="1219170" rtl="0" eaLnBrk="1" latinLnBrk="0" hangingPunct="1">
                        <a:defRPr sz="2400" b="1" kern="1200">
                          <a:solidFill>
                            <a:schemeClr val="lt1"/>
                          </a:solidFill>
                          <a:latin typeface="Arial"/>
                        </a:defRPr>
                      </a:lvl7pPr>
                      <a:lvl8pPr marL="4267093" algn="l" defTabSz="1219170" rtl="0" eaLnBrk="1" latinLnBrk="0" hangingPunct="1">
                        <a:defRPr sz="2400" b="1" kern="1200">
                          <a:solidFill>
                            <a:schemeClr val="lt1"/>
                          </a:solidFill>
                          <a:latin typeface="Arial"/>
                        </a:defRPr>
                      </a:lvl8pPr>
                      <a:lvl9pPr marL="4876678" algn="l" defTabSz="1219170" rtl="0" eaLnBrk="1" latinLnBrk="0" hangingPunct="1">
                        <a:defRPr sz="2400" b="1" kern="1200">
                          <a:solidFill>
                            <a:schemeClr val="lt1"/>
                          </a:solidFill>
                          <a:latin typeface="Arial"/>
                        </a:defRPr>
                      </a:lvl9pPr>
                    </a:lstStyle>
                    <a:p>
                      <a:pPr marL="0" marR="0" algn="ctr">
                        <a:lnSpc>
                          <a:spcPct val="115000"/>
                        </a:lnSpc>
                        <a:spcBef>
                          <a:spcPts val="0"/>
                        </a:spcBef>
                        <a:spcAft>
                          <a:spcPts val="0"/>
                        </a:spcAft>
                      </a:pPr>
                      <a:r>
                        <a:rPr lang="en-US" sz="2400" b="0" dirty="0">
                          <a:effectLst/>
                          <a:latin typeface="Gotham Book" panose="02000604040000020004" pitchFamily="50" charset="0"/>
                        </a:rPr>
                        <a:t>Nonverbal</a:t>
                      </a:r>
                      <a:endParaRPr lang="en-US" sz="2400" b="0" dirty="0">
                        <a:effectLst/>
                        <a:latin typeface="Gotham Book" panose="02000604040000020004" pitchFamily="50" charset="0"/>
                        <a:ea typeface="Calibri"/>
                        <a:cs typeface="Times New Roman"/>
                      </a:endParaRPr>
                    </a:p>
                  </a:txBody>
                  <a:tcPr marL="43484" marR="43484" marT="0" marB="0">
                    <a:lnL w="12700" cap="flat" cmpd="sng" algn="ctr">
                      <a:solidFill>
                        <a:srgbClr val="525353"/>
                      </a:solidFill>
                      <a:prstDash val="solid"/>
                      <a:round/>
                      <a:headEnd type="none" w="med" len="med"/>
                      <a:tailEnd type="none" w="med" len="med"/>
                    </a:lnL>
                    <a:lnR w="12700" cap="flat" cmpd="sng" algn="ctr">
                      <a:solidFill>
                        <a:srgbClr val="525353"/>
                      </a:solidFill>
                      <a:prstDash val="solid"/>
                      <a:round/>
                      <a:headEnd type="none" w="med" len="med"/>
                      <a:tailEnd type="none" w="med" len="med"/>
                    </a:lnR>
                    <a:lnT w="12700" cap="flat" cmpd="sng" algn="ctr">
                      <a:solidFill>
                        <a:srgbClr val="525353"/>
                      </a:solidFill>
                      <a:prstDash val="solid"/>
                      <a:round/>
                      <a:headEnd type="none" w="med" len="med"/>
                      <a:tailEnd type="none" w="med" len="med"/>
                    </a:lnT>
                    <a:lnB w="12700" cap="flat" cmpd="sng" algn="ctr">
                      <a:solidFill>
                        <a:srgbClr val="525353"/>
                      </a:solidFill>
                      <a:prstDash val="solid"/>
                      <a:round/>
                      <a:headEnd type="none" w="med" len="med"/>
                      <a:tailEnd type="none" w="med" len="med"/>
                    </a:lnB>
                    <a:lnTlToBr w="12700" cmpd="sng">
                      <a:noFill/>
                      <a:prstDash val="solid"/>
                    </a:lnTlToBr>
                    <a:lnBlToTr w="12700" cmpd="sng">
                      <a:noFill/>
                      <a:prstDash val="solid"/>
                    </a:lnBlToTr>
                    <a:solidFill>
                      <a:srgbClr val="3BB0C2"/>
                    </a:solidFill>
                  </a:tcPr>
                </a:tc>
                <a:tc>
                  <a:txBody>
                    <a:bodyPr/>
                    <a:lstStyle>
                      <a:lvl1pPr marL="0" algn="l" defTabSz="1219170" rtl="0" eaLnBrk="1" latinLnBrk="0" hangingPunct="1">
                        <a:defRPr sz="2400" b="1" kern="1200">
                          <a:solidFill>
                            <a:schemeClr val="lt1"/>
                          </a:solidFill>
                          <a:latin typeface="Arial"/>
                        </a:defRPr>
                      </a:lvl1pPr>
                      <a:lvl2pPr marL="609585" algn="l" defTabSz="1219170" rtl="0" eaLnBrk="1" latinLnBrk="0" hangingPunct="1">
                        <a:defRPr sz="2400" b="1" kern="1200">
                          <a:solidFill>
                            <a:schemeClr val="lt1"/>
                          </a:solidFill>
                          <a:latin typeface="Arial"/>
                        </a:defRPr>
                      </a:lvl2pPr>
                      <a:lvl3pPr marL="1219170" algn="l" defTabSz="1219170" rtl="0" eaLnBrk="1" latinLnBrk="0" hangingPunct="1">
                        <a:defRPr sz="2400" b="1" kern="1200">
                          <a:solidFill>
                            <a:schemeClr val="lt1"/>
                          </a:solidFill>
                          <a:latin typeface="Arial"/>
                        </a:defRPr>
                      </a:lvl3pPr>
                      <a:lvl4pPr marL="1828754" algn="l" defTabSz="1219170" rtl="0" eaLnBrk="1" latinLnBrk="0" hangingPunct="1">
                        <a:defRPr sz="2400" b="1" kern="1200">
                          <a:solidFill>
                            <a:schemeClr val="lt1"/>
                          </a:solidFill>
                          <a:latin typeface="Arial"/>
                        </a:defRPr>
                      </a:lvl4pPr>
                      <a:lvl5pPr marL="2438339" algn="l" defTabSz="1219170" rtl="0" eaLnBrk="1" latinLnBrk="0" hangingPunct="1">
                        <a:defRPr sz="2400" b="1" kern="1200">
                          <a:solidFill>
                            <a:schemeClr val="lt1"/>
                          </a:solidFill>
                          <a:latin typeface="Arial"/>
                        </a:defRPr>
                      </a:lvl5pPr>
                      <a:lvl6pPr marL="3047924" algn="l" defTabSz="1219170" rtl="0" eaLnBrk="1" latinLnBrk="0" hangingPunct="1">
                        <a:defRPr sz="2400" b="1" kern="1200">
                          <a:solidFill>
                            <a:schemeClr val="lt1"/>
                          </a:solidFill>
                          <a:latin typeface="Arial"/>
                        </a:defRPr>
                      </a:lvl6pPr>
                      <a:lvl7pPr marL="3657509" algn="l" defTabSz="1219170" rtl="0" eaLnBrk="1" latinLnBrk="0" hangingPunct="1">
                        <a:defRPr sz="2400" b="1" kern="1200">
                          <a:solidFill>
                            <a:schemeClr val="lt1"/>
                          </a:solidFill>
                          <a:latin typeface="Arial"/>
                        </a:defRPr>
                      </a:lvl7pPr>
                      <a:lvl8pPr marL="4267093" algn="l" defTabSz="1219170" rtl="0" eaLnBrk="1" latinLnBrk="0" hangingPunct="1">
                        <a:defRPr sz="2400" b="1" kern="1200">
                          <a:solidFill>
                            <a:schemeClr val="lt1"/>
                          </a:solidFill>
                          <a:latin typeface="Arial"/>
                        </a:defRPr>
                      </a:lvl8pPr>
                      <a:lvl9pPr marL="4876678" algn="l" defTabSz="1219170" rtl="0" eaLnBrk="1" latinLnBrk="0" hangingPunct="1">
                        <a:defRPr sz="2400" b="1" kern="1200">
                          <a:solidFill>
                            <a:schemeClr val="lt1"/>
                          </a:solidFill>
                          <a:latin typeface="Arial"/>
                        </a:defRPr>
                      </a:lvl9pPr>
                    </a:lstStyle>
                    <a:p>
                      <a:pPr marL="0" marR="0" algn="ctr">
                        <a:lnSpc>
                          <a:spcPct val="115000"/>
                        </a:lnSpc>
                        <a:spcBef>
                          <a:spcPts val="0"/>
                        </a:spcBef>
                        <a:spcAft>
                          <a:spcPts val="0"/>
                        </a:spcAft>
                      </a:pPr>
                      <a:r>
                        <a:rPr lang="en-US" sz="2400" b="0" dirty="0">
                          <a:effectLst/>
                          <a:latin typeface="Gotham Book" panose="02000604040000020004" pitchFamily="50" charset="0"/>
                        </a:rPr>
                        <a:t>Early Language</a:t>
                      </a:r>
                      <a:endParaRPr lang="en-US" sz="2400" b="0" dirty="0">
                        <a:effectLst/>
                        <a:latin typeface="Gotham Book" panose="02000604040000020004" pitchFamily="50" charset="0"/>
                        <a:ea typeface="Calibri"/>
                        <a:cs typeface="Times New Roman"/>
                      </a:endParaRPr>
                    </a:p>
                  </a:txBody>
                  <a:tcPr marL="43484" marR="43484" marT="0" marB="0">
                    <a:lnL w="12700" cap="flat" cmpd="sng" algn="ctr">
                      <a:solidFill>
                        <a:srgbClr val="525353"/>
                      </a:solidFill>
                      <a:prstDash val="solid"/>
                      <a:round/>
                      <a:headEnd type="none" w="med" len="med"/>
                      <a:tailEnd type="none" w="med" len="med"/>
                    </a:lnL>
                    <a:lnR w="12700" cap="flat" cmpd="sng" algn="ctr">
                      <a:solidFill>
                        <a:srgbClr val="525353"/>
                      </a:solidFill>
                      <a:prstDash val="solid"/>
                      <a:round/>
                      <a:headEnd type="none" w="med" len="med"/>
                      <a:tailEnd type="none" w="med" len="med"/>
                    </a:lnR>
                    <a:lnT w="12700" cap="flat" cmpd="sng" algn="ctr">
                      <a:solidFill>
                        <a:srgbClr val="525353"/>
                      </a:solidFill>
                      <a:prstDash val="solid"/>
                      <a:round/>
                      <a:headEnd type="none" w="med" len="med"/>
                      <a:tailEnd type="none" w="med" len="med"/>
                    </a:lnT>
                    <a:lnB w="12700" cap="flat" cmpd="sng" algn="ctr">
                      <a:solidFill>
                        <a:srgbClr val="525353"/>
                      </a:solidFill>
                      <a:prstDash val="solid"/>
                      <a:round/>
                      <a:headEnd type="none" w="med" len="med"/>
                      <a:tailEnd type="none" w="med" len="med"/>
                    </a:lnB>
                    <a:lnTlToBr w="12700" cmpd="sng">
                      <a:noFill/>
                      <a:prstDash val="solid"/>
                    </a:lnTlToBr>
                    <a:lnBlToTr w="12700" cmpd="sng">
                      <a:noFill/>
                      <a:prstDash val="solid"/>
                    </a:lnBlToTr>
                    <a:solidFill>
                      <a:srgbClr val="3BB0C2"/>
                    </a:solidFill>
                  </a:tcPr>
                </a:tc>
                <a:tc>
                  <a:txBody>
                    <a:bodyPr/>
                    <a:lstStyle>
                      <a:lvl1pPr marL="0" algn="l" defTabSz="1219170" rtl="0" eaLnBrk="1" latinLnBrk="0" hangingPunct="1">
                        <a:defRPr sz="2400" b="1" kern="1200">
                          <a:solidFill>
                            <a:schemeClr val="lt1"/>
                          </a:solidFill>
                          <a:latin typeface="Arial"/>
                        </a:defRPr>
                      </a:lvl1pPr>
                      <a:lvl2pPr marL="609585" algn="l" defTabSz="1219170" rtl="0" eaLnBrk="1" latinLnBrk="0" hangingPunct="1">
                        <a:defRPr sz="2400" b="1" kern="1200">
                          <a:solidFill>
                            <a:schemeClr val="lt1"/>
                          </a:solidFill>
                          <a:latin typeface="Arial"/>
                        </a:defRPr>
                      </a:lvl2pPr>
                      <a:lvl3pPr marL="1219170" algn="l" defTabSz="1219170" rtl="0" eaLnBrk="1" latinLnBrk="0" hangingPunct="1">
                        <a:defRPr sz="2400" b="1" kern="1200">
                          <a:solidFill>
                            <a:schemeClr val="lt1"/>
                          </a:solidFill>
                          <a:latin typeface="Arial"/>
                        </a:defRPr>
                      </a:lvl3pPr>
                      <a:lvl4pPr marL="1828754" algn="l" defTabSz="1219170" rtl="0" eaLnBrk="1" latinLnBrk="0" hangingPunct="1">
                        <a:defRPr sz="2400" b="1" kern="1200">
                          <a:solidFill>
                            <a:schemeClr val="lt1"/>
                          </a:solidFill>
                          <a:latin typeface="Arial"/>
                        </a:defRPr>
                      </a:lvl4pPr>
                      <a:lvl5pPr marL="2438339" algn="l" defTabSz="1219170" rtl="0" eaLnBrk="1" latinLnBrk="0" hangingPunct="1">
                        <a:defRPr sz="2400" b="1" kern="1200">
                          <a:solidFill>
                            <a:schemeClr val="lt1"/>
                          </a:solidFill>
                          <a:latin typeface="Arial"/>
                        </a:defRPr>
                      </a:lvl5pPr>
                      <a:lvl6pPr marL="3047924" algn="l" defTabSz="1219170" rtl="0" eaLnBrk="1" latinLnBrk="0" hangingPunct="1">
                        <a:defRPr sz="2400" b="1" kern="1200">
                          <a:solidFill>
                            <a:schemeClr val="lt1"/>
                          </a:solidFill>
                          <a:latin typeface="Arial"/>
                        </a:defRPr>
                      </a:lvl6pPr>
                      <a:lvl7pPr marL="3657509" algn="l" defTabSz="1219170" rtl="0" eaLnBrk="1" latinLnBrk="0" hangingPunct="1">
                        <a:defRPr sz="2400" b="1" kern="1200">
                          <a:solidFill>
                            <a:schemeClr val="lt1"/>
                          </a:solidFill>
                          <a:latin typeface="Arial"/>
                        </a:defRPr>
                      </a:lvl7pPr>
                      <a:lvl8pPr marL="4267093" algn="l" defTabSz="1219170" rtl="0" eaLnBrk="1" latinLnBrk="0" hangingPunct="1">
                        <a:defRPr sz="2400" b="1" kern="1200">
                          <a:solidFill>
                            <a:schemeClr val="lt1"/>
                          </a:solidFill>
                          <a:latin typeface="Arial"/>
                        </a:defRPr>
                      </a:lvl8pPr>
                      <a:lvl9pPr marL="4876678" algn="l" defTabSz="1219170" rtl="0" eaLnBrk="1" latinLnBrk="0" hangingPunct="1">
                        <a:defRPr sz="2400" b="1" kern="1200">
                          <a:solidFill>
                            <a:schemeClr val="lt1"/>
                          </a:solidFill>
                          <a:latin typeface="Arial"/>
                        </a:defRPr>
                      </a:lvl9pPr>
                    </a:lstStyle>
                    <a:p>
                      <a:pPr marL="0" marR="0" algn="ctr">
                        <a:lnSpc>
                          <a:spcPct val="100000"/>
                        </a:lnSpc>
                        <a:spcBef>
                          <a:spcPts val="0"/>
                        </a:spcBef>
                        <a:spcAft>
                          <a:spcPts val="0"/>
                        </a:spcAft>
                      </a:pPr>
                      <a:r>
                        <a:rPr lang="en-US" sz="2400" b="0" dirty="0">
                          <a:effectLst/>
                          <a:latin typeface="Gotham Book" panose="02000604040000020004" pitchFamily="50" charset="0"/>
                        </a:rPr>
                        <a:t>Complex</a:t>
                      </a:r>
                      <a:r>
                        <a:rPr lang="en-US" sz="2400" b="0" baseline="0" dirty="0">
                          <a:effectLst/>
                          <a:latin typeface="Gotham Book" panose="02000604040000020004" pitchFamily="50" charset="0"/>
                        </a:rPr>
                        <a:t> Language</a:t>
                      </a:r>
                      <a:endParaRPr lang="en-US" sz="2400" b="0" dirty="0">
                        <a:effectLst/>
                        <a:latin typeface="Gotham Book" panose="02000604040000020004" pitchFamily="50" charset="0"/>
                        <a:ea typeface="Calibri"/>
                        <a:cs typeface="Times New Roman"/>
                      </a:endParaRPr>
                    </a:p>
                  </a:txBody>
                  <a:tcPr marL="43484" marR="43484" marT="0" marB="0">
                    <a:lnL w="12700" cap="flat" cmpd="sng" algn="ctr">
                      <a:solidFill>
                        <a:srgbClr val="525353"/>
                      </a:solidFill>
                      <a:prstDash val="solid"/>
                      <a:round/>
                      <a:headEnd type="none" w="med" len="med"/>
                      <a:tailEnd type="none" w="med" len="med"/>
                    </a:lnL>
                    <a:lnR w="12700" cap="flat" cmpd="sng" algn="ctr">
                      <a:solidFill>
                        <a:srgbClr val="525353"/>
                      </a:solidFill>
                      <a:prstDash val="solid"/>
                      <a:round/>
                      <a:headEnd type="none" w="med" len="med"/>
                      <a:tailEnd type="none" w="med" len="med"/>
                    </a:lnR>
                    <a:lnT w="12700" cap="flat" cmpd="sng" algn="ctr">
                      <a:solidFill>
                        <a:srgbClr val="525353"/>
                      </a:solidFill>
                      <a:prstDash val="solid"/>
                      <a:round/>
                      <a:headEnd type="none" w="med" len="med"/>
                      <a:tailEnd type="none" w="med" len="med"/>
                    </a:lnT>
                    <a:lnB w="12700" cap="flat" cmpd="sng" algn="ctr">
                      <a:solidFill>
                        <a:srgbClr val="525353"/>
                      </a:solidFill>
                      <a:prstDash val="solid"/>
                      <a:round/>
                      <a:headEnd type="none" w="med" len="med"/>
                      <a:tailEnd type="none" w="med" len="med"/>
                    </a:lnB>
                    <a:lnTlToBr w="12700" cmpd="sng">
                      <a:noFill/>
                      <a:prstDash val="solid"/>
                    </a:lnTlToBr>
                    <a:lnBlToTr w="12700" cmpd="sng">
                      <a:noFill/>
                      <a:prstDash val="solid"/>
                    </a:lnBlToTr>
                    <a:solidFill>
                      <a:srgbClr val="3BB0C2"/>
                    </a:solidFill>
                  </a:tcPr>
                </a:tc>
                <a:extLst>
                  <a:ext uri="{0D108BD9-81ED-4DB2-BD59-A6C34878D82A}">
                    <a16:rowId xmlns:a16="http://schemas.microsoft.com/office/drawing/2014/main" val="10000"/>
                  </a:ext>
                </a:extLst>
              </a:tr>
              <a:tr h="2190697">
                <a:tc>
                  <a:txBody>
                    <a:bodyPr/>
                    <a:lstStyle/>
                    <a:p>
                      <a:pPr marL="285750" marR="0" indent="-285750" algn="l" defTabSz="1219170" rtl="0" eaLnBrk="1" latinLnBrk="0" hangingPunct="1">
                        <a:lnSpc>
                          <a:spcPct val="115000"/>
                        </a:lnSpc>
                        <a:spcBef>
                          <a:spcPts val="0"/>
                        </a:spcBef>
                        <a:spcAft>
                          <a:spcPts val="0"/>
                        </a:spcAft>
                        <a:buFont typeface="Arial" panose="020B0604020202020204" pitchFamily="34" charset="0"/>
                        <a:buChar char="•"/>
                      </a:pPr>
                      <a:r>
                        <a:rPr lang="en-US" sz="1800" b="0" kern="1200" dirty="0">
                          <a:solidFill>
                            <a:schemeClr val="dk1"/>
                          </a:solidFill>
                          <a:effectLst/>
                          <a:latin typeface="Gotham Book" panose="02000604040000020004" pitchFamily="50" charset="0"/>
                          <a:ea typeface="+mn-ea"/>
                          <a:cs typeface="+mn-cs"/>
                        </a:rPr>
                        <a:t>Providing cereal without a spoon</a:t>
                      </a:r>
                    </a:p>
                    <a:p>
                      <a:pPr marL="285750" marR="0" indent="-285750" algn="l" defTabSz="1219170" rtl="0" eaLnBrk="1" latinLnBrk="0" hangingPunct="1">
                        <a:lnSpc>
                          <a:spcPct val="115000"/>
                        </a:lnSpc>
                        <a:spcBef>
                          <a:spcPts val="0"/>
                        </a:spcBef>
                        <a:spcAft>
                          <a:spcPts val="0"/>
                        </a:spcAft>
                        <a:buFont typeface="Arial" panose="020B0604020202020204" pitchFamily="34" charset="0"/>
                        <a:buChar char="•"/>
                      </a:pPr>
                      <a:r>
                        <a:rPr lang="en-US" sz="1800" b="0" kern="1200" dirty="0">
                          <a:solidFill>
                            <a:schemeClr val="dk1"/>
                          </a:solidFill>
                          <a:effectLst/>
                          <a:latin typeface="Gotham Book" panose="02000604040000020004" pitchFamily="50" charset="0"/>
                          <a:ea typeface="+mn-ea"/>
                          <a:cs typeface="+mn-cs"/>
                        </a:rPr>
                        <a:t>Giving the spoon when the child points to it</a:t>
                      </a:r>
                    </a:p>
                  </a:txBody>
                  <a:tcPr marL="43484" marR="43484" marT="0" marB="0">
                    <a:lnL w="12700" cap="flat" cmpd="sng" algn="ctr">
                      <a:solidFill>
                        <a:srgbClr val="525353"/>
                      </a:solidFill>
                      <a:prstDash val="solid"/>
                      <a:round/>
                      <a:headEnd type="none" w="med" len="med"/>
                      <a:tailEnd type="none" w="med" len="med"/>
                    </a:lnL>
                    <a:lnR w="12700" cap="flat" cmpd="sng" algn="ctr">
                      <a:solidFill>
                        <a:srgbClr val="525353"/>
                      </a:solidFill>
                      <a:prstDash val="solid"/>
                      <a:round/>
                      <a:headEnd type="none" w="med" len="med"/>
                      <a:tailEnd type="none" w="med" len="med"/>
                    </a:lnR>
                    <a:lnT w="12700" cap="flat" cmpd="sng" algn="ctr">
                      <a:solidFill>
                        <a:srgbClr val="525353"/>
                      </a:solidFill>
                      <a:prstDash val="solid"/>
                      <a:round/>
                      <a:headEnd type="none" w="med" len="med"/>
                      <a:tailEnd type="none" w="med" len="med"/>
                    </a:lnT>
                    <a:lnB w="12700" cap="flat" cmpd="sng" algn="ctr">
                      <a:solidFill>
                        <a:srgbClr val="525353"/>
                      </a:solidFill>
                      <a:prstDash val="solid"/>
                      <a:round/>
                      <a:headEnd type="none" w="med" len="med"/>
                      <a:tailEnd type="none" w="med" len="med"/>
                    </a:lnB>
                    <a:lnTlToBr w="12700" cmpd="sng">
                      <a:noFill/>
                      <a:prstDash val="solid"/>
                    </a:lnTlToBr>
                    <a:lnBlToTr w="12700" cmpd="sng">
                      <a:noFill/>
                      <a:prstDash val="solid"/>
                    </a:lnBlToTr>
                    <a:solidFill>
                      <a:srgbClr val="3BB0C2">
                        <a:alpha val="40000"/>
                      </a:srgbClr>
                    </a:solidFill>
                  </a:tcPr>
                </a:tc>
                <a:tc>
                  <a:txBody>
                    <a:bodyPr/>
                    <a:lstStyle/>
                    <a:p>
                      <a:pPr marL="285750" marR="0" indent="-285750" algn="l" defTabSz="1219170" rtl="0" eaLnBrk="1" latinLnBrk="0" hangingPunct="1">
                        <a:lnSpc>
                          <a:spcPct val="115000"/>
                        </a:lnSpc>
                        <a:spcBef>
                          <a:spcPts val="0"/>
                        </a:spcBef>
                        <a:spcAft>
                          <a:spcPts val="0"/>
                        </a:spcAft>
                        <a:buFont typeface="Arial" panose="020B0604020202020204" pitchFamily="34" charset="0"/>
                        <a:buChar char="•"/>
                      </a:pPr>
                      <a:r>
                        <a:rPr lang="en-US" sz="1800" b="0" kern="1200" dirty="0">
                          <a:solidFill>
                            <a:schemeClr val="dk1"/>
                          </a:solidFill>
                          <a:effectLst/>
                          <a:latin typeface="Gotham Book" panose="02000604040000020004" pitchFamily="50" charset="0"/>
                          <a:ea typeface="+mn-ea"/>
                          <a:cs typeface="+mn-cs"/>
                        </a:rPr>
                        <a:t>Providing tracks without any trains</a:t>
                      </a:r>
                    </a:p>
                    <a:p>
                      <a:pPr marL="285750" marR="0" indent="-285750" algn="l" defTabSz="1219170" rtl="0" eaLnBrk="1" latinLnBrk="0" hangingPunct="1">
                        <a:lnSpc>
                          <a:spcPct val="115000"/>
                        </a:lnSpc>
                        <a:spcBef>
                          <a:spcPts val="0"/>
                        </a:spcBef>
                        <a:spcAft>
                          <a:spcPts val="0"/>
                        </a:spcAft>
                        <a:buFont typeface="Arial" panose="020B0604020202020204" pitchFamily="34" charset="0"/>
                        <a:buChar char="•"/>
                      </a:pPr>
                      <a:r>
                        <a:rPr lang="en-US" sz="1800" b="0" kern="1200" dirty="0">
                          <a:solidFill>
                            <a:schemeClr val="dk1"/>
                          </a:solidFill>
                          <a:effectLst/>
                          <a:latin typeface="Gotham Book" panose="02000604040000020004" pitchFamily="50" charset="0"/>
                          <a:ea typeface="+mn-ea"/>
                          <a:cs typeface="+mn-cs"/>
                        </a:rPr>
                        <a:t>Giving the trains when the child says, “train”</a:t>
                      </a:r>
                    </a:p>
                  </a:txBody>
                  <a:tcPr marL="43484" marR="43484" marT="0" marB="0">
                    <a:lnL w="12700" cap="flat" cmpd="sng" algn="ctr">
                      <a:solidFill>
                        <a:srgbClr val="525353"/>
                      </a:solidFill>
                      <a:prstDash val="solid"/>
                      <a:round/>
                      <a:headEnd type="none" w="med" len="med"/>
                      <a:tailEnd type="none" w="med" len="med"/>
                    </a:lnL>
                    <a:lnR w="12700" cap="flat" cmpd="sng" algn="ctr">
                      <a:solidFill>
                        <a:srgbClr val="525353"/>
                      </a:solidFill>
                      <a:prstDash val="solid"/>
                      <a:round/>
                      <a:headEnd type="none" w="med" len="med"/>
                      <a:tailEnd type="none" w="med" len="med"/>
                    </a:lnR>
                    <a:lnT w="12700" cap="flat" cmpd="sng" algn="ctr">
                      <a:solidFill>
                        <a:srgbClr val="525353"/>
                      </a:solidFill>
                      <a:prstDash val="solid"/>
                      <a:round/>
                      <a:headEnd type="none" w="med" len="med"/>
                      <a:tailEnd type="none" w="med" len="med"/>
                    </a:lnT>
                    <a:lnB w="12700" cap="flat" cmpd="sng" algn="ctr">
                      <a:solidFill>
                        <a:srgbClr val="525353"/>
                      </a:solidFill>
                      <a:prstDash val="solid"/>
                      <a:round/>
                      <a:headEnd type="none" w="med" len="med"/>
                      <a:tailEnd type="none" w="med" len="med"/>
                    </a:lnB>
                    <a:lnTlToBr w="12700" cmpd="sng">
                      <a:noFill/>
                      <a:prstDash val="solid"/>
                    </a:lnTlToBr>
                    <a:lnBlToTr w="12700" cmpd="sng">
                      <a:noFill/>
                      <a:prstDash val="solid"/>
                    </a:lnBlToTr>
                    <a:solidFill>
                      <a:srgbClr val="3BB0C2">
                        <a:alpha val="40000"/>
                      </a:srgbClr>
                    </a:solidFill>
                  </a:tcPr>
                </a:tc>
                <a:tc>
                  <a:txBody>
                    <a:bodyPr/>
                    <a:lstStyle/>
                    <a:p>
                      <a:pPr marL="285750" marR="0" indent="-285750" algn="l" defTabSz="1219170" rtl="0" eaLnBrk="1" latinLnBrk="0" hangingPunct="1">
                        <a:lnSpc>
                          <a:spcPct val="115000"/>
                        </a:lnSpc>
                        <a:spcBef>
                          <a:spcPts val="0"/>
                        </a:spcBef>
                        <a:spcAft>
                          <a:spcPts val="0"/>
                        </a:spcAft>
                        <a:buFont typeface="Arial" panose="020B0604020202020204" pitchFamily="34" charset="0"/>
                        <a:buChar char="•"/>
                      </a:pPr>
                      <a:r>
                        <a:rPr lang="en-US" sz="1800" b="0" kern="1200" dirty="0">
                          <a:solidFill>
                            <a:schemeClr val="dk1"/>
                          </a:solidFill>
                          <a:effectLst/>
                          <a:latin typeface="Gotham Book" panose="02000604040000020004" pitchFamily="50" charset="0"/>
                          <a:ea typeface="+mn-ea"/>
                          <a:cs typeface="+mn-cs"/>
                        </a:rPr>
                        <a:t>Providing the pieces to the game, but not the board</a:t>
                      </a:r>
                    </a:p>
                    <a:p>
                      <a:pPr marL="285750" marR="0" indent="-285750" algn="l" defTabSz="1219170" rtl="0" eaLnBrk="1" latinLnBrk="0" hangingPunct="1">
                        <a:lnSpc>
                          <a:spcPct val="115000"/>
                        </a:lnSpc>
                        <a:spcBef>
                          <a:spcPts val="0"/>
                        </a:spcBef>
                        <a:spcAft>
                          <a:spcPts val="0"/>
                        </a:spcAft>
                        <a:buFont typeface="Arial" panose="020B0604020202020204" pitchFamily="34" charset="0"/>
                        <a:buChar char="•"/>
                      </a:pPr>
                      <a:r>
                        <a:rPr lang="en-US" sz="1800" b="0" kern="1200" dirty="0">
                          <a:solidFill>
                            <a:schemeClr val="dk1"/>
                          </a:solidFill>
                          <a:effectLst/>
                          <a:latin typeface="Gotham Book" panose="02000604040000020004" pitchFamily="50" charset="0"/>
                          <a:ea typeface="+mn-ea"/>
                          <a:cs typeface="+mn-cs"/>
                        </a:rPr>
                        <a:t>Giving the board when the child says, “We need the board to play the game”</a:t>
                      </a:r>
                    </a:p>
                  </a:txBody>
                  <a:tcPr marL="43484" marR="43484" marT="0" marB="0">
                    <a:lnL w="12700" cap="flat" cmpd="sng" algn="ctr">
                      <a:solidFill>
                        <a:srgbClr val="525353"/>
                      </a:solidFill>
                      <a:prstDash val="solid"/>
                      <a:round/>
                      <a:headEnd type="none" w="med" len="med"/>
                      <a:tailEnd type="none" w="med" len="med"/>
                    </a:lnL>
                    <a:lnR w="12700" cap="flat" cmpd="sng" algn="ctr">
                      <a:solidFill>
                        <a:srgbClr val="525353"/>
                      </a:solidFill>
                      <a:prstDash val="solid"/>
                      <a:round/>
                      <a:headEnd type="none" w="med" len="med"/>
                      <a:tailEnd type="none" w="med" len="med"/>
                    </a:lnR>
                    <a:lnT w="12700" cap="flat" cmpd="sng" algn="ctr">
                      <a:solidFill>
                        <a:srgbClr val="525353"/>
                      </a:solidFill>
                      <a:prstDash val="solid"/>
                      <a:round/>
                      <a:headEnd type="none" w="med" len="med"/>
                      <a:tailEnd type="none" w="med" len="med"/>
                    </a:lnT>
                    <a:lnB w="12700" cap="flat" cmpd="sng" algn="ctr">
                      <a:solidFill>
                        <a:srgbClr val="525353"/>
                      </a:solidFill>
                      <a:prstDash val="solid"/>
                      <a:round/>
                      <a:headEnd type="none" w="med" len="med"/>
                      <a:tailEnd type="none" w="med" len="med"/>
                    </a:lnB>
                    <a:lnTlToBr w="12700" cmpd="sng">
                      <a:noFill/>
                      <a:prstDash val="solid"/>
                    </a:lnTlToBr>
                    <a:lnBlToTr w="12700" cmpd="sng">
                      <a:noFill/>
                      <a:prstDash val="solid"/>
                    </a:lnBlToTr>
                    <a:solidFill>
                      <a:srgbClr val="3BB0C2">
                        <a:alpha val="40000"/>
                      </a:srgb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77478444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p:txBody>
          <a:bodyPr/>
          <a:lstStyle/>
          <a:p>
            <a:r>
              <a:rPr lang="en-US" dirty="0"/>
              <a:t>Summary</a:t>
            </a:r>
          </a:p>
        </p:txBody>
      </p:sp>
      <p:grpSp>
        <p:nvGrpSpPr>
          <p:cNvPr id="29" name="Group 28">
            <a:extLst>
              <a:ext uri="{FF2B5EF4-FFF2-40B4-BE49-F238E27FC236}">
                <a16:creationId xmlns:a16="http://schemas.microsoft.com/office/drawing/2014/main" id="{67942C1C-4284-4BB1-8F07-1982D2F36A42}"/>
              </a:ext>
            </a:extLst>
          </p:cNvPr>
          <p:cNvGrpSpPr/>
          <p:nvPr/>
        </p:nvGrpSpPr>
        <p:grpSpPr>
          <a:xfrm>
            <a:off x="616666" y="1469266"/>
            <a:ext cx="9991991" cy="1563687"/>
            <a:chOff x="0" y="0"/>
            <a:chExt cx="7010400" cy="1563687"/>
          </a:xfrm>
        </p:grpSpPr>
        <p:sp>
          <p:nvSpPr>
            <p:cNvPr id="39" name="Rectangle: Rounded Corners 38">
              <a:extLst>
                <a:ext uri="{FF2B5EF4-FFF2-40B4-BE49-F238E27FC236}">
                  <a16:creationId xmlns:a16="http://schemas.microsoft.com/office/drawing/2014/main" id="{ED21F4D7-6A58-4EB2-8E12-8F5DE2741034}"/>
                </a:ext>
              </a:extLst>
            </p:cNvPr>
            <p:cNvSpPr/>
            <p:nvPr/>
          </p:nvSpPr>
          <p:spPr>
            <a:xfrm>
              <a:off x="0" y="0"/>
              <a:ext cx="7010400" cy="1563687"/>
            </a:xfrm>
            <a:prstGeom prst="roundRect">
              <a:avLst>
                <a:gd name="adj" fmla="val 10000"/>
              </a:avLst>
            </a:prstGeom>
            <a:solidFill>
              <a:srgbClr val="3BB0C2">
                <a:hueOff val="0"/>
                <a:satOff val="0"/>
                <a:lumOff val="0"/>
                <a:alphaOff val="0"/>
              </a:srgbClr>
            </a:solidFill>
            <a:ln w="25400" cap="flat" cmpd="sng" algn="ctr">
              <a:solidFill>
                <a:srgbClr val="FFFFFF">
                  <a:hueOff val="0"/>
                  <a:satOff val="0"/>
                  <a:lumOff val="0"/>
                  <a:alphaOff val="0"/>
                </a:srgbClr>
              </a:solidFill>
              <a:prstDash val="solid"/>
            </a:ln>
            <a:effectLst/>
          </p:spPr>
        </p:sp>
        <p:sp>
          <p:nvSpPr>
            <p:cNvPr id="40" name="Rectangle: Rounded Corners 4">
              <a:extLst>
                <a:ext uri="{FF2B5EF4-FFF2-40B4-BE49-F238E27FC236}">
                  <a16:creationId xmlns:a16="http://schemas.microsoft.com/office/drawing/2014/main" id="{0D6C619F-915C-44A6-AB03-05BFEC682425}"/>
                </a:ext>
              </a:extLst>
            </p:cNvPr>
            <p:cNvSpPr txBox="1"/>
            <p:nvPr/>
          </p:nvSpPr>
          <p:spPr>
            <a:xfrm>
              <a:off x="1558448" y="0"/>
              <a:ext cx="5451951" cy="1563687"/>
            </a:xfrm>
            <a:prstGeom prst="rect">
              <a:avLst/>
            </a:prstGeom>
            <a:noFill/>
            <a:ln>
              <a:noFill/>
            </a:ln>
            <a:effectLst/>
          </p:spPr>
          <p:txBody>
            <a:bodyPr spcFirstLastPara="0" vert="horz" wrap="square" lIns="72390" tIns="72390" rIns="72390" bIns="72390" numCol="1" spcCol="1270" anchor="t" anchorCtr="0">
              <a:noAutofit/>
            </a:bodyPr>
            <a:lstStyle/>
            <a:p>
              <a:pPr marL="0" marR="0" lvl="0" indent="0" algn="l" defTabSz="844550" eaLnBrk="1" fontAlgn="auto" latinLnBrk="0" hangingPunct="1">
                <a:lnSpc>
                  <a:spcPct val="90000"/>
                </a:lnSpc>
                <a:spcBef>
                  <a:spcPct val="0"/>
                </a:spcBef>
                <a:spcAft>
                  <a:spcPct val="35000"/>
                </a:spcAft>
                <a:buClrTx/>
                <a:buSzTx/>
                <a:buFontTx/>
                <a:buNone/>
                <a:tabLst/>
                <a:defRPr/>
              </a:pPr>
              <a:r>
                <a:rPr lang="en-US" sz="1900" dirty="0">
                  <a:solidFill>
                    <a:srgbClr val="FFFFFF"/>
                  </a:solidFill>
                  <a:latin typeface="Gotham Book" panose="02000604040000020004" pitchFamily="50" charset="0"/>
                </a:rPr>
                <a:t>NDBI: </a:t>
              </a:r>
            </a:p>
            <a:p>
              <a:pPr marL="114300" marR="0" lvl="1" indent="-114300" algn="l" defTabSz="666750" eaLnBrk="1" fontAlgn="auto" latinLnBrk="0" hangingPunct="1">
                <a:lnSpc>
                  <a:spcPct val="90000"/>
                </a:lnSpc>
                <a:spcBef>
                  <a:spcPct val="0"/>
                </a:spcBef>
                <a:spcAft>
                  <a:spcPct val="15000"/>
                </a:spcAft>
                <a:buClrTx/>
                <a:buSzTx/>
                <a:buFontTx/>
                <a:buChar char="•"/>
                <a:tabLst/>
                <a:defRPr/>
              </a:pPr>
              <a:r>
                <a:rPr kumimoji="0" lang="en-US" sz="1500" b="0" i="0" u="none" strike="noStrike" kern="1200" cap="none" spc="0" normalizeH="0" baseline="0" noProof="0" dirty="0">
                  <a:ln>
                    <a:noFill/>
                  </a:ln>
                  <a:solidFill>
                    <a:srgbClr val="FFFFFF"/>
                  </a:solidFill>
                  <a:effectLst/>
                  <a:uLnTx/>
                  <a:uFillTx/>
                  <a:latin typeface="Gotham Book" panose="02000604040000020004" pitchFamily="50" charset="0"/>
                </a:rPr>
                <a:t>The “least restrictive” form of intervention</a:t>
              </a:r>
            </a:p>
            <a:p>
              <a:pPr marL="114300" marR="0" lvl="1" indent="-114300" algn="l" defTabSz="666750" eaLnBrk="1" fontAlgn="auto" latinLnBrk="0" hangingPunct="1">
                <a:lnSpc>
                  <a:spcPct val="90000"/>
                </a:lnSpc>
                <a:spcBef>
                  <a:spcPct val="0"/>
                </a:spcBef>
                <a:spcAft>
                  <a:spcPct val="15000"/>
                </a:spcAft>
                <a:buClrTx/>
                <a:buSzTx/>
                <a:buFontTx/>
                <a:buChar char="•"/>
                <a:tabLst/>
                <a:defRPr/>
              </a:pPr>
              <a:r>
                <a:rPr kumimoji="0" lang="en-US" sz="1500" b="0" i="0" u="none" strike="noStrike" kern="1200" cap="none" spc="0" normalizeH="0" baseline="0" noProof="0" dirty="0">
                  <a:ln>
                    <a:noFill/>
                  </a:ln>
                  <a:solidFill>
                    <a:srgbClr val="FFFFFF"/>
                  </a:solidFill>
                  <a:effectLst/>
                  <a:uLnTx/>
                  <a:uFillTx/>
                  <a:latin typeface="Gotham Book" panose="02000604040000020004" pitchFamily="50" charset="0"/>
                </a:rPr>
                <a:t>Developmentally appropriate for young children</a:t>
              </a:r>
            </a:p>
            <a:p>
              <a:pPr marL="114300" marR="0" lvl="1" indent="-114300" algn="l" defTabSz="666750" eaLnBrk="1" fontAlgn="auto" latinLnBrk="0" hangingPunct="1">
                <a:lnSpc>
                  <a:spcPct val="90000"/>
                </a:lnSpc>
                <a:spcBef>
                  <a:spcPct val="0"/>
                </a:spcBef>
                <a:spcAft>
                  <a:spcPct val="15000"/>
                </a:spcAft>
                <a:buClrTx/>
                <a:buSzTx/>
                <a:buFontTx/>
                <a:buChar char="•"/>
                <a:tabLst/>
                <a:defRPr/>
              </a:pPr>
              <a:r>
                <a:rPr kumimoji="0" lang="en-US" sz="1500" b="0" i="0" u="none" strike="noStrike" kern="1200" cap="none" spc="0" normalizeH="0" baseline="0" noProof="0" dirty="0">
                  <a:ln>
                    <a:noFill/>
                  </a:ln>
                  <a:solidFill>
                    <a:srgbClr val="FFFFFF"/>
                  </a:solidFill>
                  <a:effectLst/>
                  <a:uLnTx/>
                  <a:uFillTx/>
                  <a:latin typeface="Gotham Book" panose="02000604040000020004" pitchFamily="50" charset="0"/>
                </a:rPr>
                <a:t>Can use more structured teaching (e.g., DTT) when needed</a:t>
              </a:r>
            </a:p>
            <a:p>
              <a:pPr marL="114300" marR="0" lvl="1" indent="-114300" algn="l" defTabSz="666750" eaLnBrk="1" fontAlgn="auto" latinLnBrk="0" hangingPunct="1">
                <a:lnSpc>
                  <a:spcPct val="90000"/>
                </a:lnSpc>
                <a:spcBef>
                  <a:spcPct val="0"/>
                </a:spcBef>
                <a:spcAft>
                  <a:spcPct val="15000"/>
                </a:spcAft>
                <a:buClrTx/>
                <a:buSzTx/>
                <a:buFontTx/>
                <a:buChar char="•"/>
                <a:tabLst/>
                <a:defRPr/>
              </a:pPr>
              <a:r>
                <a:rPr kumimoji="0" lang="en-US" sz="1500" b="0" i="0" u="none" strike="noStrike" kern="1200" cap="none" spc="0" normalizeH="0" baseline="0" noProof="0" dirty="0">
                  <a:ln>
                    <a:noFill/>
                  </a:ln>
                  <a:solidFill>
                    <a:srgbClr val="FFFFFF"/>
                  </a:solidFill>
                  <a:effectLst/>
                  <a:uLnTx/>
                  <a:uFillTx/>
                  <a:latin typeface="Gotham Book" panose="02000604040000020004" pitchFamily="50" charset="0"/>
                </a:rPr>
                <a:t>Promotes generalization and maintenance</a:t>
              </a:r>
            </a:p>
          </p:txBody>
        </p:sp>
      </p:grpSp>
      <p:sp>
        <p:nvSpPr>
          <p:cNvPr id="30" name="Rectangle: Rounded Corners 29">
            <a:extLst>
              <a:ext uri="{FF2B5EF4-FFF2-40B4-BE49-F238E27FC236}">
                <a16:creationId xmlns:a16="http://schemas.microsoft.com/office/drawing/2014/main" id="{D174A8D9-717A-4547-906F-50D598713B4F}"/>
              </a:ext>
            </a:extLst>
          </p:cNvPr>
          <p:cNvSpPr/>
          <p:nvPr/>
        </p:nvSpPr>
        <p:spPr>
          <a:xfrm>
            <a:off x="773035" y="1625634"/>
            <a:ext cx="1998398" cy="1250949"/>
          </a:xfrm>
          <a:prstGeom prst="roundRect">
            <a:avLst>
              <a:gd name="adj" fmla="val 10000"/>
            </a:avLst>
          </a:prstGeom>
          <a:blipFill rotWithShape="1">
            <a:blip r:embed="rId3"/>
            <a:stretch>
              <a:fillRect/>
            </a:stretch>
          </a:blipFill>
          <a:ln w="25400" cap="flat" cmpd="sng" algn="ctr">
            <a:solidFill>
              <a:srgbClr val="FFFFFF">
                <a:hueOff val="0"/>
                <a:satOff val="0"/>
                <a:lumOff val="0"/>
                <a:alphaOff val="0"/>
              </a:srgbClr>
            </a:solidFill>
            <a:prstDash val="solid"/>
          </a:ln>
          <a:effectLst/>
        </p:spPr>
      </p:sp>
      <p:grpSp>
        <p:nvGrpSpPr>
          <p:cNvPr id="31" name="Group 30">
            <a:extLst>
              <a:ext uri="{FF2B5EF4-FFF2-40B4-BE49-F238E27FC236}">
                <a16:creationId xmlns:a16="http://schemas.microsoft.com/office/drawing/2014/main" id="{F371A507-1D02-4631-AF67-7C10237220B2}"/>
              </a:ext>
            </a:extLst>
          </p:cNvPr>
          <p:cNvGrpSpPr/>
          <p:nvPr/>
        </p:nvGrpSpPr>
        <p:grpSpPr>
          <a:xfrm>
            <a:off x="616666" y="3189322"/>
            <a:ext cx="9991991" cy="1563687"/>
            <a:chOff x="0" y="1720056"/>
            <a:chExt cx="7010400" cy="1563687"/>
          </a:xfrm>
        </p:grpSpPr>
        <p:sp>
          <p:nvSpPr>
            <p:cNvPr id="37" name="Rectangle: Rounded Corners 36">
              <a:extLst>
                <a:ext uri="{FF2B5EF4-FFF2-40B4-BE49-F238E27FC236}">
                  <a16:creationId xmlns:a16="http://schemas.microsoft.com/office/drawing/2014/main" id="{883E982C-DD5D-48B3-967D-FE9734791B21}"/>
                </a:ext>
              </a:extLst>
            </p:cNvPr>
            <p:cNvSpPr/>
            <p:nvPr/>
          </p:nvSpPr>
          <p:spPr>
            <a:xfrm>
              <a:off x="0" y="1720056"/>
              <a:ext cx="7010400" cy="1563687"/>
            </a:xfrm>
            <a:prstGeom prst="roundRect">
              <a:avLst>
                <a:gd name="adj" fmla="val 10000"/>
              </a:avLst>
            </a:prstGeom>
            <a:solidFill>
              <a:srgbClr val="3BB0C2">
                <a:hueOff val="0"/>
                <a:satOff val="0"/>
                <a:lumOff val="0"/>
                <a:alphaOff val="0"/>
              </a:srgbClr>
            </a:solidFill>
            <a:ln w="25400" cap="flat" cmpd="sng" algn="ctr">
              <a:solidFill>
                <a:srgbClr val="FFFFFF">
                  <a:hueOff val="0"/>
                  <a:satOff val="0"/>
                  <a:lumOff val="0"/>
                  <a:alphaOff val="0"/>
                </a:srgbClr>
              </a:solidFill>
              <a:prstDash val="solid"/>
            </a:ln>
            <a:effectLst/>
          </p:spPr>
        </p:sp>
        <p:sp>
          <p:nvSpPr>
            <p:cNvPr id="38" name="Rectangle: Rounded Corners 7">
              <a:extLst>
                <a:ext uri="{FF2B5EF4-FFF2-40B4-BE49-F238E27FC236}">
                  <a16:creationId xmlns:a16="http://schemas.microsoft.com/office/drawing/2014/main" id="{2612B571-A1A2-444C-AA3E-DC0A5186B9CC}"/>
                </a:ext>
              </a:extLst>
            </p:cNvPr>
            <p:cNvSpPr txBox="1"/>
            <p:nvPr/>
          </p:nvSpPr>
          <p:spPr>
            <a:xfrm>
              <a:off x="1558448" y="1720056"/>
              <a:ext cx="5451951" cy="1563687"/>
            </a:xfrm>
            <a:prstGeom prst="rect">
              <a:avLst/>
            </a:prstGeom>
            <a:noFill/>
            <a:ln>
              <a:noFill/>
            </a:ln>
            <a:effectLst/>
          </p:spPr>
          <p:txBody>
            <a:bodyPr spcFirstLastPara="0" vert="horz" wrap="square" lIns="72390" tIns="72390" rIns="72390" bIns="72390" numCol="1" spcCol="1270" anchor="ctr" anchorCtr="0">
              <a:noAutofit/>
            </a:bodyPr>
            <a:lstStyle/>
            <a:p>
              <a:pPr marL="0" marR="0" lvl="0" indent="0" algn="l" defTabSz="844550" eaLnBrk="1" fontAlgn="auto" latinLnBrk="0" hangingPunct="1">
                <a:lnSpc>
                  <a:spcPct val="90000"/>
                </a:lnSpc>
                <a:spcBef>
                  <a:spcPct val="0"/>
                </a:spcBef>
                <a:spcAft>
                  <a:spcPct val="35000"/>
                </a:spcAft>
                <a:buClrTx/>
                <a:buSzTx/>
                <a:buFontTx/>
                <a:buNone/>
                <a:tabLst/>
                <a:defRPr/>
              </a:pPr>
              <a:r>
                <a:rPr lang="en-US" sz="1900" dirty="0">
                  <a:solidFill>
                    <a:srgbClr val="FFFFFF"/>
                  </a:solidFill>
                  <a:latin typeface="Gotham Medium" panose="02000604030000020004" pitchFamily="50" charset="0"/>
                </a:rPr>
                <a:t>NDBI can be delivered in the natural environment, while still maintaining treatment fidelity and data collection.</a:t>
              </a:r>
            </a:p>
          </p:txBody>
        </p:sp>
      </p:grpSp>
      <p:sp>
        <p:nvSpPr>
          <p:cNvPr id="32" name="Rectangle: Rounded Corners 31">
            <a:extLst>
              <a:ext uri="{FF2B5EF4-FFF2-40B4-BE49-F238E27FC236}">
                <a16:creationId xmlns:a16="http://schemas.microsoft.com/office/drawing/2014/main" id="{FEC18A3A-334C-4801-98C7-5DE5290A4CFC}"/>
              </a:ext>
            </a:extLst>
          </p:cNvPr>
          <p:cNvSpPr/>
          <p:nvPr/>
        </p:nvSpPr>
        <p:spPr>
          <a:xfrm>
            <a:off x="773035" y="3345690"/>
            <a:ext cx="1998398" cy="1250949"/>
          </a:xfrm>
          <a:prstGeom prst="roundRect">
            <a:avLst>
              <a:gd name="adj" fmla="val 10000"/>
            </a:avLst>
          </a:prstGeom>
          <a:blipFill rotWithShape="1">
            <a:blip r:embed="rId4"/>
            <a:stretch>
              <a:fillRect/>
            </a:stretch>
          </a:blipFill>
          <a:ln w="25400" cap="flat" cmpd="sng" algn="ctr">
            <a:solidFill>
              <a:srgbClr val="FFFFFF">
                <a:hueOff val="0"/>
                <a:satOff val="0"/>
                <a:lumOff val="0"/>
                <a:alphaOff val="0"/>
              </a:srgbClr>
            </a:solidFill>
            <a:prstDash val="solid"/>
          </a:ln>
          <a:effectLst/>
        </p:spPr>
      </p:sp>
      <p:grpSp>
        <p:nvGrpSpPr>
          <p:cNvPr id="33" name="Group 32">
            <a:extLst>
              <a:ext uri="{FF2B5EF4-FFF2-40B4-BE49-F238E27FC236}">
                <a16:creationId xmlns:a16="http://schemas.microsoft.com/office/drawing/2014/main" id="{0FFEAFC4-A607-49C9-8B0F-CCD4800B5053}"/>
              </a:ext>
            </a:extLst>
          </p:cNvPr>
          <p:cNvGrpSpPr/>
          <p:nvPr/>
        </p:nvGrpSpPr>
        <p:grpSpPr>
          <a:xfrm>
            <a:off x="616666" y="4909378"/>
            <a:ext cx="9991991" cy="1563687"/>
            <a:chOff x="0" y="3440112"/>
            <a:chExt cx="7010400" cy="1563687"/>
          </a:xfrm>
        </p:grpSpPr>
        <p:sp>
          <p:nvSpPr>
            <p:cNvPr id="35" name="Rectangle: Rounded Corners 34">
              <a:extLst>
                <a:ext uri="{FF2B5EF4-FFF2-40B4-BE49-F238E27FC236}">
                  <a16:creationId xmlns:a16="http://schemas.microsoft.com/office/drawing/2014/main" id="{0DD20586-0B93-426D-A9CC-9F574029112D}"/>
                </a:ext>
              </a:extLst>
            </p:cNvPr>
            <p:cNvSpPr/>
            <p:nvPr/>
          </p:nvSpPr>
          <p:spPr>
            <a:xfrm>
              <a:off x="0" y="3440112"/>
              <a:ext cx="7010400" cy="1563687"/>
            </a:xfrm>
            <a:prstGeom prst="roundRect">
              <a:avLst>
                <a:gd name="adj" fmla="val 10000"/>
              </a:avLst>
            </a:prstGeom>
            <a:solidFill>
              <a:srgbClr val="3BB0C2">
                <a:hueOff val="0"/>
                <a:satOff val="0"/>
                <a:lumOff val="0"/>
                <a:alphaOff val="0"/>
              </a:srgbClr>
            </a:solidFill>
            <a:ln w="25400" cap="flat" cmpd="sng" algn="ctr">
              <a:solidFill>
                <a:srgbClr val="FFFFFF">
                  <a:hueOff val="0"/>
                  <a:satOff val="0"/>
                  <a:lumOff val="0"/>
                  <a:alphaOff val="0"/>
                </a:srgbClr>
              </a:solidFill>
              <a:prstDash val="solid"/>
            </a:ln>
            <a:effectLst/>
          </p:spPr>
        </p:sp>
        <p:sp>
          <p:nvSpPr>
            <p:cNvPr id="36" name="Rectangle: Rounded Corners 10">
              <a:extLst>
                <a:ext uri="{FF2B5EF4-FFF2-40B4-BE49-F238E27FC236}">
                  <a16:creationId xmlns:a16="http://schemas.microsoft.com/office/drawing/2014/main" id="{19340C66-9BFD-4C17-ACF7-122DD7D29C7A}"/>
                </a:ext>
              </a:extLst>
            </p:cNvPr>
            <p:cNvSpPr txBox="1"/>
            <p:nvPr/>
          </p:nvSpPr>
          <p:spPr>
            <a:xfrm>
              <a:off x="1558448" y="3440112"/>
              <a:ext cx="5451951" cy="1563687"/>
            </a:xfrm>
            <a:prstGeom prst="rect">
              <a:avLst/>
            </a:prstGeom>
            <a:noFill/>
            <a:ln>
              <a:noFill/>
            </a:ln>
            <a:effectLst/>
          </p:spPr>
          <p:txBody>
            <a:bodyPr spcFirstLastPara="0" vert="horz" wrap="square" lIns="72390" tIns="72390" rIns="72390" bIns="72390" numCol="1" spcCol="1270" anchor="ctr" anchorCtr="0">
              <a:noAutofit/>
            </a:bodyPr>
            <a:lstStyle/>
            <a:p>
              <a:pPr marL="0" marR="0" lvl="0" indent="0" algn="l" defTabSz="844550" eaLnBrk="1" fontAlgn="auto" latinLnBrk="0" hangingPunct="1">
                <a:lnSpc>
                  <a:spcPct val="90000"/>
                </a:lnSpc>
                <a:spcBef>
                  <a:spcPct val="0"/>
                </a:spcBef>
                <a:spcAft>
                  <a:spcPct val="35000"/>
                </a:spcAft>
                <a:buClrTx/>
                <a:buSzTx/>
                <a:buFontTx/>
                <a:buNone/>
                <a:tabLst/>
                <a:defRPr/>
              </a:pPr>
              <a:r>
                <a:rPr kumimoji="0" lang="en-US" sz="1900" i="0" u="none" strike="noStrike" kern="1200" cap="none" spc="0" normalizeH="0" baseline="0" noProof="0" dirty="0">
                  <a:ln>
                    <a:noFill/>
                  </a:ln>
                  <a:solidFill>
                    <a:srgbClr val="FFFFFF"/>
                  </a:solidFill>
                  <a:effectLst/>
                  <a:uLnTx/>
                  <a:uFillTx/>
                  <a:latin typeface="Gotham Medium" panose="02000604030000020004" pitchFamily="50" charset="0"/>
                </a:rPr>
                <a:t>Get creative! Embedding teaching trials is fun, silly, and motivating for kids!</a:t>
              </a:r>
            </a:p>
            <a:p>
              <a:pPr marL="0" marR="0" lvl="0" indent="0" algn="l" defTabSz="844550" eaLnBrk="1" fontAlgn="auto" latinLnBrk="0" hangingPunct="1">
                <a:lnSpc>
                  <a:spcPct val="90000"/>
                </a:lnSpc>
                <a:spcBef>
                  <a:spcPct val="0"/>
                </a:spcBef>
                <a:spcAft>
                  <a:spcPct val="35000"/>
                </a:spcAft>
                <a:buClrTx/>
                <a:buSzTx/>
                <a:buFontTx/>
                <a:buNone/>
                <a:tabLst/>
                <a:defRPr/>
              </a:pPr>
              <a:endParaRPr kumimoji="0" lang="en-US" sz="1900" i="0" u="none" strike="noStrike" kern="1200" cap="none" spc="0" normalizeH="0" baseline="0" noProof="0" dirty="0">
                <a:ln>
                  <a:noFill/>
                </a:ln>
                <a:solidFill>
                  <a:srgbClr val="FFFFFF"/>
                </a:solidFill>
                <a:effectLst/>
                <a:uLnTx/>
                <a:uFillTx/>
                <a:latin typeface="Gotham Medium" panose="02000604030000020004" pitchFamily="50" charset="0"/>
              </a:endParaRPr>
            </a:p>
            <a:p>
              <a:pPr marL="0" marR="0" lvl="0" indent="0" algn="l" defTabSz="844550" eaLnBrk="1" fontAlgn="auto" latinLnBrk="0" hangingPunct="1">
                <a:lnSpc>
                  <a:spcPct val="90000"/>
                </a:lnSpc>
                <a:spcBef>
                  <a:spcPct val="0"/>
                </a:spcBef>
                <a:spcAft>
                  <a:spcPct val="35000"/>
                </a:spcAft>
                <a:buClrTx/>
                <a:buSzTx/>
                <a:buFontTx/>
                <a:buNone/>
                <a:tabLst/>
                <a:defRPr/>
              </a:pPr>
              <a:r>
                <a:rPr kumimoji="0" lang="en-US" sz="1900" i="0" u="none" strike="noStrike" kern="1200" cap="none" spc="0" normalizeH="0" baseline="0" noProof="0" dirty="0">
                  <a:ln>
                    <a:noFill/>
                  </a:ln>
                  <a:solidFill>
                    <a:srgbClr val="FFFFFF"/>
                  </a:solidFill>
                  <a:effectLst/>
                  <a:uLnTx/>
                  <a:uFillTx/>
                  <a:latin typeface="Gotham Medium" panose="02000604030000020004" pitchFamily="50" charset="0"/>
                </a:rPr>
                <a:t>NDBI can be used to teach any skill. </a:t>
              </a:r>
            </a:p>
          </p:txBody>
        </p:sp>
      </p:grpSp>
      <p:sp>
        <p:nvSpPr>
          <p:cNvPr id="34" name="Rectangle: Rounded Corners 33">
            <a:extLst>
              <a:ext uri="{FF2B5EF4-FFF2-40B4-BE49-F238E27FC236}">
                <a16:creationId xmlns:a16="http://schemas.microsoft.com/office/drawing/2014/main" id="{9EA33739-88E1-4EC6-96F7-22DCE8F6B99D}"/>
              </a:ext>
            </a:extLst>
          </p:cNvPr>
          <p:cNvSpPr/>
          <p:nvPr/>
        </p:nvSpPr>
        <p:spPr>
          <a:xfrm>
            <a:off x="773035" y="5065747"/>
            <a:ext cx="1998398" cy="1250949"/>
          </a:xfrm>
          <a:prstGeom prst="roundRect">
            <a:avLst>
              <a:gd name="adj" fmla="val 10000"/>
            </a:avLst>
          </a:prstGeom>
          <a:blipFill rotWithShape="1">
            <a:blip r:embed="rId5"/>
            <a:stretch>
              <a:fillRect/>
            </a:stretch>
          </a:blipFill>
          <a:ln w="25400" cap="flat" cmpd="sng" algn="ctr">
            <a:solidFill>
              <a:srgbClr val="FFFFFF">
                <a:hueOff val="0"/>
                <a:satOff val="0"/>
                <a:lumOff val="0"/>
                <a:alphaOff val="0"/>
              </a:srgbClr>
            </a:solidFill>
            <a:prstDash val="solid"/>
          </a:ln>
          <a:effectLst/>
        </p:spPr>
      </p:sp>
    </p:spTree>
    <p:extLst>
      <p:ext uri="{BB962C8B-B14F-4D97-AF65-F5344CB8AC3E}">
        <p14:creationId xmlns:p14="http://schemas.microsoft.com/office/powerpoint/2010/main" val="82605869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p:txBody>
          <a:bodyPr/>
          <a:lstStyle/>
          <a:p>
            <a:r>
              <a:rPr lang="en-US" dirty="0"/>
              <a:t>Resources</a:t>
            </a:r>
          </a:p>
        </p:txBody>
      </p:sp>
      <p:grpSp>
        <p:nvGrpSpPr>
          <p:cNvPr id="63" name="Group 62">
            <a:extLst>
              <a:ext uri="{FF2B5EF4-FFF2-40B4-BE49-F238E27FC236}">
                <a16:creationId xmlns:a16="http://schemas.microsoft.com/office/drawing/2014/main" id="{294225B1-C616-416C-A631-FE58B1EEAF1A}"/>
              </a:ext>
            </a:extLst>
          </p:cNvPr>
          <p:cNvGrpSpPr/>
          <p:nvPr/>
        </p:nvGrpSpPr>
        <p:grpSpPr>
          <a:xfrm>
            <a:off x="616667" y="1861166"/>
            <a:ext cx="9749554" cy="1493571"/>
            <a:chOff x="0" y="0"/>
            <a:chExt cx="7010400" cy="1539874"/>
          </a:xfrm>
        </p:grpSpPr>
        <p:sp>
          <p:nvSpPr>
            <p:cNvPr id="73" name="Rectangle: Rounded Corners 72">
              <a:extLst>
                <a:ext uri="{FF2B5EF4-FFF2-40B4-BE49-F238E27FC236}">
                  <a16:creationId xmlns:a16="http://schemas.microsoft.com/office/drawing/2014/main" id="{43537780-C826-4287-AFCA-093A5B8FF277}"/>
                </a:ext>
              </a:extLst>
            </p:cNvPr>
            <p:cNvSpPr/>
            <p:nvPr/>
          </p:nvSpPr>
          <p:spPr>
            <a:xfrm>
              <a:off x="0" y="0"/>
              <a:ext cx="7010400" cy="1539874"/>
            </a:xfrm>
            <a:prstGeom prst="roundRect">
              <a:avLst>
                <a:gd name="adj" fmla="val 10000"/>
              </a:avLst>
            </a:prstGeom>
            <a:solidFill>
              <a:srgbClr val="3BB0C2">
                <a:hueOff val="0"/>
                <a:satOff val="0"/>
                <a:lumOff val="0"/>
                <a:alphaOff val="0"/>
              </a:srgbClr>
            </a:solidFill>
            <a:ln w="25400" cap="flat" cmpd="sng" algn="ctr">
              <a:solidFill>
                <a:srgbClr val="FFFFFF">
                  <a:hueOff val="0"/>
                  <a:satOff val="0"/>
                  <a:lumOff val="0"/>
                  <a:alphaOff val="0"/>
                </a:srgbClr>
              </a:solidFill>
              <a:prstDash val="solid"/>
            </a:ln>
            <a:effectLst/>
          </p:spPr>
        </p:sp>
        <p:sp>
          <p:nvSpPr>
            <p:cNvPr id="74" name="Rectangle: Rounded Corners 4">
              <a:extLst>
                <a:ext uri="{FF2B5EF4-FFF2-40B4-BE49-F238E27FC236}">
                  <a16:creationId xmlns:a16="http://schemas.microsoft.com/office/drawing/2014/main" id="{6571C291-BD25-4304-9552-BC14E74B28BA}"/>
                </a:ext>
              </a:extLst>
            </p:cNvPr>
            <p:cNvSpPr txBox="1"/>
            <p:nvPr/>
          </p:nvSpPr>
          <p:spPr>
            <a:xfrm>
              <a:off x="1556067" y="0"/>
              <a:ext cx="5454332" cy="1539874"/>
            </a:xfrm>
            <a:prstGeom prst="rect">
              <a:avLst/>
            </a:prstGeom>
            <a:noFill/>
            <a:ln>
              <a:noFill/>
            </a:ln>
            <a:effectLst/>
          </p:spPr>
          <p:txBody>
            <a:bodyPr spcFirstLastPara="0" vert="horz" wrap="square" lIns="91440" tIns="91440" rIns="91440" bIns="91440" numCol="1" spcCol="1270" anchor="t" anchorCtr="0">
              <a:noAutofit/>
            </a:bodyPr>
            <a:lstStyle/>
            <a:p>
              <a:pPr marL="0" marR="0" lvl="0" indent="0" algn="l" defTabSz="1066800" eaLnBrk="1" fontAlgn="auto" latinLnBrk="0" hangingPunct="1">
                <a:lnSpc>
                  <a:spcPct val="90000"/>
                </a:lnSpc>
                <a:spcBef>
                  <a:spcPct val="0"/>
                </a:spcBef>
                <a:spcAft>
                  <a:spcPct val="3500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Arial"/>
                  <a:ea typeface="+mn-ea"/>
                  <a:cs typeface="+mn-cs"/>
                </a:rPr>
                <a:t>E</a:t>
              </a:r>
              <a:r>
                <a:rPr kumimoji="0" lang="en-US" sz="2400" b="0" i="0" u="none" strike="noStrike" kern="1200" cap="none" spc="0" normalizeH="0" baseline="0" noProof="0" dirty="0">
                  <a:ln>
                    <a:noFill/>
                  </a:ln>
                  <a:solidFill>
                    <a:srgbClr val="FFFFFF"/>
                  </a:solidFill>
                  <a:effectLst/>
                  <a:uLnTx/>
                  <a:uFillTx/>
                  <a:latin typeface="Gotham Book" panose="02000604040000020004" pitchFamily="50" charset="0"/>
                </a:rPr>
                <a:t>arly Start Denver Model</a:t>
              </a:r>
            </a:p>
            <a:p>
              <a:pPr marL="171450" marR="0" lvl="1" indent="-171450" algn="l" defTabSz="844550" eaLnBrk="1" fontAlgn="auto" latinLnBrk="0" hangingPunct="1">
                <a:lnSpc>
                  <a:spcPct val="90000"/>
                </a:lnSpc>
                <a:spcBef>
                  <a:spcPct val="0"/>
                </a:spcBef>
                <a:spcAft>
                  <a:spcPct val="15000"/>
                </a:spcAft>
                <a:buClrTx/>
                <a:buSzTx/>
                <a:buFontTx/>
                <a:buChar char="•"/>
                <a:tabLst/>
                <a:defRPr/>
              </a:pPr>
              <a:r>
                <a:rPr kumimoji="0" lang="en-US" sz="1900" b="0" i="0" u="none" strike="noStrike" kern="1200" cap="none" spc="0" normalizeH="0" baseline="0" noProof="0" dirty="0">
                  <a:ln>
                    <a:noFill/>
                  </a:ln>
                  <a:solidFill>
                    <a:srgbClr val="FFFFFF"/>
                  </a:solidFill>
                  <a:effectLst/>
                  <a:uLnTx/>
                  <a:uFillTx/>
                  <a:latin typeface="Gotham Book" panose="02000604040000020004" pitchFamily="50" charset="0"/>
                </a:rPr>
                <a:t>ESDM</a:t>
              </a:r>
            </a:p>
            <a:p>
              <a:pPr marL="171450" marR="0" lvl="1" indent="-171450" algn="l" defTabSz="844550" eaLnBrk="1" fontAlgn="auto" latinLnBrk="0" hangingPunct="1">
                <a:lnSpc>
                  <a:spcPct val="90000"/>
                </a:lnSpc>
                <a:spcBef>
                  <a:spcPct val="0"/>
                </a:spcBef>
                <a:spcAft>
                  <a:spcPct val="15000"/>
                </a:spcAft>
                <a:buClrTx/>
                <a:buSzTx/>
                <a:buFontTx/>
                <a:buChar char="•"/>
                <a:tabLst/>
                <a:defRPr/>
              </a:pPr>
              <a:r>
                <a:rPr kumimoji="0" lang="en-US" sz="1900" b="0" i="0" u="none" strike="noStrike" kern="1200" cap="none" spc="0" normalizeH="0" baseline="0" noProof="0" dirty="0">
                  <a:ln>
                    <a:noFill/>
                  </a:ln>
                  <a:solidFill>
                    <a:srgbClr val="FFFFFF"/>
                  </a:solidFill>
                  <a:effectLst/>
                  <a:uLnTx/>
                  <a:uFillTx/>
                  <a:latin typeface="Gotham Book" panose="02000604040000020004" pitchFamily="50" charset="0"/>
                </a:rPr>
                <a:t>Rogers &amp; Dawson/Rogers, Dawson  &amp; Vismara</a:t>
              </a:r>
            </a:p>
          </p:txBody>
        </p:sp>
      </p:grpSp>
      <p:sp>
        <p:nvSpPr>
          <p:cNvPr id="64" name="Rectangle: Rounded Corners 63">
            <a:extLst>
              <a:ext uri="{FF2B5EF4-FFF2-40B4-BE49-F238E27FC236}">
                <a16:creationId xmlns:a16="http://schemas.microsoft.com/office/drawing/2014/main" id="{2984FCF5-C89D-4E8E-91BB-59B92441E22A}"/>
              </a:ext>
            </a:extLst>
          </p:cNvPr>
          <p:cNvSpPr/>
          <p:nvPr/>
        </p:nvSpPr>
        <p:spPr>
          <a:xfrm>
            <a:off x="770653" y="2005893"/>
            <a:ext cx="1949911" cy="1194857"/>
          </a:xfrm>
          <a:prstGeom prst="roundRect">
            <a:avLst>
              <a:gd name="adj" fmla="val 10000"/>
            </a:avLst>
          </a:prstGeom>
          <a:blipFill rotWithShape="1">
            <a:blip r:embed="rId3"/>
            <a:stretch>
              <a:fillRect/>
            </a:stretch>
          </a:blipFill>
          <a:ln w="25400" cap="flat" cmpd="sng" algn="ctr">
            <a:solidFill>
              <a:srgbClr val="FFFFFF">
                <a:hueOff val="0"/>
                <a:satOff val="0"/>
                <a:lumOff val="0"/>
                <a:alphaOff val="0"/>
              </a:srgbClr>
            </a:solidFill>
            <a:prstDash val="solid"/>
          </a:ln>
          <a:effectLst/>
        </p:spPr>
      </p:sp>
      <p:grpSp>
        <p:nvGrpSpPr>
          <p:cNvPr id="65" name="Group 64">
            <a:extLst>
              <a:ext uri="{FF2B5EF4-FFF2-40B4-BE49-F238E27FC236}">
                <a16:creationId xmlns:a16="http://schemas.microsoft.com/office/drawing/2014/main" id="{352D8079-D07E-4EDC-B78A-BC89A8365009}"/>
              </a:ext>
            </a:extLst>
          </p:cNvPr>
          <p:cNvGrpSpPr/>
          <p:nvPr/>
        </p:nvGrpSpPr>
        <p:grpSpPr>
          <a:xfrm>
            <a:off x="616667" y="3555028"/>
            <a:ext cx="9749554" cy="1493571"/>
            <a:chOff x="0" y="1693862"/>
            <a:chExt cx="7010400" cy="1539874"/>
          </a:xfrm>
        </p:grpSpPr>
        <p:sp>
          <p:nvSpPr>
            <p:cNvPr id="71" name="Rectangle: Rounded Corners 70">
              <a:extLst>
                <a:ext uri="{FF2B5EF4-FFF2-40B4-BE49-F238E27FC236}">
                  <a16:creationId xmlns:a16="http://schemas.microsoft.com/office/drawing/2014/main" id="{EFA3D06D-28F1-46FC-84D4-D7773A7CC482}"/>
                </a:ext>
              </a:extLst>
            </p:cNvPr>
            <p:cNvSpPr/>
            <p:nvPr/>
          </p:nvSpPr>
          <p:spPr>
            <a:xfrm>
              <a:off x="0" y="1693862"/>
              <a:ext cx="7010400" cy="1539874"/>
            </a:xfrm>
            <a:prstGeom prst="roundRect">
              <a:avLst>
                <a:gd name="adj" fmla="val 10000"/>
              </a:avLst>
            </a:prstGeom>
            <a:solidFill>
              <a:srgbClr val="3BB0C2">
                <a:hueOff val="0"/>
                <a:satOff val="0"/>
                <a:lumOff val="0"/>
                <a:alphaOff val="0"/>
              </a:srgbClr>
            </a:solidFill>
            <a:ln w="25400" cap="flat" cmpd="sng" algn="ctr">
              <a:solidFill>
                <a:srgbClr val="FFFFFF">
                  <a:hueOff val="0"/>
                  <a:satOff val="0"/>
                  <a:lumOff val="0"/>
                  <a:alphaOff val="0"/>
                </a:srgbClr>
              </a:solidFill>
              <a:prstDash val="solid"/>
            </a:ln>
            <a:effectLst/>
          </p:spPr>
        </p:sp>
        <p:sp>
          <p:nvSpPr>
            <p:cNvPr id="72" name="Rectangle: Rounded Corners 7">
              <a:extLst>
                <a:ext uri="{FF2B5EF4-FFF2-40B4-BE49-F238E27FC236}">
                  <a16:creationId xmlns:a16="http://schemas.microsoft.com/office/drawing/2014/main" id="{31E01C7E-ADEC-4A24-BFF4-153D318DBF96}"/>
                </a:ext>
              </a:extLst>
            </p:cNvPr>
            <p:cNvSpPr txBox="1"/>
            <p:nvPr/>
          </p:nvSpPr>
          <p:spPr>
            <a:xfrm>
              <a:off x="1556067" y="1693862"/>
              <a:ext cx="5454332" cy="1539874"/>
            </a:xfrm>
            <a:prstGeom prst="rect">
              <a:avLst/>
            </a:prstGeom>
            <a:noFill/>
            <a:ln>
              <a:noFill/>
            </a:ln>
            <a:effectLst/>
          </p:spPr>
          <p:txBody>
            <a:bodyPr spcFirstLastPara="0" vert="horz" wrap="square" lIns="91440" tIns="91440" rIns="91440" bIns="91440" numCol="1" spcCol="1270" anchor="t" anchorCtr="0">
              <a:noAutofit/>
            </a:bodyPr>
            <a:lstStyle/>
            <a:p>
              <a:pPr marL="0" marR="0" lvl="0" indent="0" algn="l" defTabSz="1066800" eaLnBrk="1" fontAlgn="auto" latinLnBrk="0" hangingPunct="1">
                <a:lnSpc>
                  <a:spcPct val="90000"/>
                </a:lnSpc>
                <a:spcBef>
                  <a:spcPct val="0"/>
                </a:spcBef>
                <a:spcAft>
                  <a:spcPct val="3500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Gotham Book" panose="02000604040000020004" pitchFamily="50" charset="0"/>
                </a:rPr>
                <a:t>Pivotal Response Treatment</a:t>
              </a:r>
            </a:p>
            <a:p>
              <a:pPr marL="171450" marR="0" lvl="1" indent="-171450" algn="l" defTabSz="844550" eaLnBrk="1" fontAlgn="auto" latinLnBrk="0" hangingPunct="1">
                <a:lnSpc>
                  <a:spcPct val="90000"/>
                </a:lnSpc>
                <a:spcBef>
                  <a:spcPct val="0"/>
                </a:spcBef>
                <a:spcAft>
                  <a:spcPct val="15000"/>
                </a:spcAft>
                <a:buClrTx/>
                <a:buSzTx/>
                <a:buFontTx/>
                <a:buChar char="•"/>
                <a:tabLst/>
                <a:defRPr/>
              </a:pPr>
              <a:r>
                <a:rPr kumimoji="0" lang="en-US" sz="1900" b="0" i="0" u="none" strike="noStrike" kern="1200" cap="none" spc="0" normalizeH="0" baseline="0" noProof="0" dirty="0">
                  <a:ln>
                    <a:noFill/>
                  </a:ln>
                  <a:solidFill>
                    <a:srgbClr val="FFFFFF"/>
                  </a:solidFill>
                  <a:effectLst/>
                  <a:uLnTx/>
                  <a:uFillTx/>
                  <a:latin typeface="Gotham Book" panose="02000604040000020004" pitchFamily="50" charset="0"/>
                </a:rPr>
                <a:t>PRT</a:t>
              </a:r>
            </a:p>
            <a:p>
              <a:pPr marL="171450" marR="0" lvl="1" indent="-171450" algn="l" defTabSz="844550" eaLnBrk="1" fontAlgn="auto" latinLnBrk="0" hangingPunct="1">
                <a:lnSpc>
                  <a:spcPct val="90000"/>
                </a:lnSpc>
                <a:spcBef>
                  <a:spcPct val="0"/>
                </a:spcBef>
                <a:spcAft>
                  <a:spcPct val="15000"/>
                </a:spcAft>
                <a:buClrTx/>
                <a:buSzTx/>
                <a:buFontTx/>
                <a:buChar char="•"/>
                <a:tabLst/>
                <a:defRPr/>
              </a:pPr>
              <a:r>
                <a:rPr kumimoji="0" lang="en-US" sz="1900" b="0" i="0" u="none" strike="noStrike" kern="1200" cap="none" spc="0" normalizeH="0" baseline="0" noProof="0" dirty="0">
                  <a:ln>
                    <a:noFill/>
                  </a:ln>
                  <a:solidFill>
                    <a:srgbClr val="FFFFFF"/>
                  </a:solidFill>
                  <a:effectLst/>
                  <a:uLnTx/>
                  <a:uFillTx/>
                  <a:latin typeface="Gotham Book" panose="02000604040000020004" pitchFamily="50" charset="0"/>
                </a:rPr>
                <a:t>Koegel &amp; Koegel</a:t>
              </a:r>
            </a:p>
          </p:txBody>
        </p:sp>
      </p:grpSp>
      <p:sp>
        <p:nvSpPr>
          <p:cNvPr id="66" name="Rectangle: Rounded Corners 65">
            <a:extLst>
              <a:ext uri="{FF2B5EF4-FFF2-40B4-BE49-F238E27FC236}">
                <a16:creationId xmlns:a16="http://schemas.microsoft.com/office/drawing/2014/main" id="{0476385D-5C9E-422E-9D18-721954166901}"/>
              </a:ext>
            </a:extLst>
          </p:cNvPr>
          <p:cNvSpPr/>
          <p:nvPr/>
        </p:nvSpPr>
        <p:spPr>
          <a:xfrm>
            <a:off x="770653" y="3699755"/>
            <a:ext cx="1949911" cy="1194857"/>
          </a:xfrm>
          <a:prstGeom prst="roundRect">
            <a:avLst>
              <a:gd name="adj" fmla="val 10000"/>
            </a:avLst>
          </a:prstGeom>
          <a:blipFill rotWithShape="1">
            <a:blip r:embed="rId4"/>
            <a:stretch>
              <a:fillRect/>
            </a:stretch>
          </a:blipFill>
          <a:ln w="25400" cap="flat" cmpd="sng" algn="ctr">
            <a:solidFill>
              <a:srgbClr val="FFFFFF">
                <a:hueOff val="0"/>
                <a:satOff val="0"/>
                <a:lumOff val="0"/>
                <a:alphaOff val="0"/>
              </a:srgbClr>
            </a:solidFill>
            <a:prstDash val="solid"/>
          </a:ln>
          <a:effectLst/>
        </p:spPr>
      </p:sp>
      <p:grpSp>
        <p:nvGrpSpPr>
          <p:cNvPr id="67" name="Group 66">
            <a:extLst>
              <a:ext uri="{FF2B5EF4-FFF2-40B4-BE49-F238E27FC236}">
                <a16:creationId xmlns:a16="http://schemas.microsoft.com/office/drawing/2014/main" id="{E47C0C57-542F-41AD-B73C-5E02C41EB56C}"/>
              </a:ext>
            </a:extLst>
          </p:cNvPr>
          <p:cNvGrpSpPr/>
          <p:nvPr/>
        </p:nvGrpSpPr>
        <p:grpSpPr>
          <a:xfrm>
            <a:off x="616667" y="5248890"/>
            <a:ext cx="9749554" cy="1493571"/>
            <a:chOff x="0" y="3387724"/>
            <a:chExt cx="7010400" cy="1539874"/>
          </a:xfrm>
        </p:grpSpPr>
        <p:sp>
          <p:nvSpPr>
            <p:cNvPr id="69" name="Rectangle: Rounded Corners 68">
              <a:extLst>
                <a:ext uri="{FF2B5EF4-FFF2-40B4-BE49-F238E27FC236}">
                  <a16:creationId xmlns:a16="http://schemas.microsoft.com/office/drawing/2014/main" id="{C7602A51-84AE-4F11-847D-6C88DD53769B}"/>
                </a:ext>
              </a:extLst>
            </p:cNvPr>
            <p:cNvSpPr/>
            <p:nvPr/>
          </p:nvSpPr>
          <p:spPr>
            <a:xfrm>
              <a:off x="0" y="3387724"/>
              <a:ext cx="7010400" cy="1539874"/>
            </a:xfrm>
            <a:prstGeom prst="roundRect">
              <a:avLst>
                <a:gd name="adj" fmla="val 10000"/>
              </a:avLst>
            </a:prstGeom>
            <a:solidFill>
              <a:srgbClr val="3BB0C2">
                <a:hueOff val="0"/>
                <a:satOff val="0"/>
                <a:lumOff val="0"/>
                <a:alphaOff val="0"/>
              </a:srgbClr>
            </a:solidFill>
            <a:ln w="25400" cap="flat" cmpd="sng" algn="ctr">
              <a:solidFill>
                <a:srgbClr val="FFFFFF">
                  <a:hueOff val="0"/>
                  <a:satOff val="0"/>
                  <a:lumOff val="0"/>
                  <a:alphaOff val="0"/>
                </a:srgbClr>
              </a:solidFill>
              <a:prstDash val="solid"/>
            </a:ln>
            <a:effectLst/>
          </p:spPr>
        </p:sp>
        <p:sp>
          <p:nvSpPr>
            <p:cNvPr id="70" name="Rectangle: Rounded Corners 10">
              <a:extLst>
                <a:ext uri="{FF2B5EF4-FFF2-40B4-BE49-F238E27FC236}">
                  <a16:creationId xmlns:a16="http://schemas.microsoft.com/office/drawing/2014/main" id="{A13311BB-601E-4C63-9B60-9E9A728786E4}"/>
                </a:ext>
              </a:extLst>
            </p:cNvPr>
            <p:cNvSpPr txBox="1"/>
            <p:nvPr/>
          </p:nvSpPr>
          <p:spPr>
            <a:xfrm>
              <a:off x="1556067" y="3387724"/>
              <a:ext cx="5454332" cy="1539874"/>
            </a:xfrm>
            <a:prstGeom prst="rect">
              <a:avLst/>
            </a:prstGeom>
            <a:noFill/>
            <a:ln>
              <a:noFill/>
            </a:ln>
            <a:effectLst/>
          </p:spPr>
          <p:txBody>
            <a:bodyPr spcFirstLastPara="0" vert="horz" wrap="square" lIns="91440" tIns="91440" rIns="91440" bIns="91440" numCol="1" spcCol="1270" anchor="t" anchorCtr="0">
              <a:noAutofit/>
            </a:bodyPr>
            <a:lstStyle/>
            <a:p>
              <a:pPr marL="0" marR="0" lvl="0" indent="0" algn="l" defTabSz="1066800" eaLnBrk="1" fontAlgn="auto" latinLnBrk="0" hangingPunct="1">
                <a:lnSpc>
                  <a:spcPct val="90000"/>
                </a:lnSpc>
                <a:spcBef>
                  <a:spcPct val="0"/>
                </a:spcBef>
                <a:spcAft>
                  <a:spcPct val="3500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Gotham Book" panose="02000604040000020004" pitchFamily="50" charset="0"/>
                </a:rPr>
                <a:t>Improving Parents as Communication Partners</a:t>
              </a:r>
            </a:p>
            <a:p>
              <a:pPr marL="171450" marR="0" lvl="1" indent="-171450" algn="l" defTabSz="844550" eaLnBrk="1" fontAlgn="auto" latinLnBrk="0" hangingPunct="1">
                <a:lnSpc>
                  <a:spcPct val="90000"/>
                </a:lnSpc>
                <a:spcBef>
                  <a:spcPct val="0"/>
                </a:spcBef>
                <a:spcAft>
                  <a:spcPct val="15000"/>
                </a:spcAft>
                <a:buClrTx/>
                <a:buSzTx/>
                <a:buFontTx/>
                <a:buChar char="•"/>
                <a:tabLst/>
                <a:defRPr/>
              </a:pPr>
              <a:r>
                <a:rPr kumimoji="0" lang="en-US" sz="1900" b="0" i="0" u="none" strike="noStrike" kern="1200" cap="none" spc="0" normalizeH="0" baseline="0" noProof="0" dirty="0">
                  <a:ln>
                    <a:noFill/>
                  </a:ln>
                  <a:solidFill>
                    <a:srgbClr val="FFFFFF"/>
                  </a:solidFill>
                  <a:effectLst/>
                  <a:uLnTx/>
                  <a:uFillTx/>
                  <a:latin typeface="Gotham Book" panose="02000604040000020004" pitchFamily="50" charset="0"/>
                </a:rPr>
                <a:t>Project </a:t>
              </a:r>
              <a:r>
                <a:rPr kumimoji="0" lang="en-US" sz="1900" b="0" i="0" u="none" strike="noStrike" kern="1200" cap="none" spc="0" normalizeH="0" baseline="0" noProof="0" dirty="0" err="1">
                  <a:ln>
                    <a:noFill/>
                  </a:ln>
                  <a:solidFill>
                    <a:srgbClr val="FFFFFF"/>
                  </a:solidFill>
                  <a:effectLst/>
                  <a:uLnTx/>
                  <a:uFillTx/>
                  <a:latin typeface="Gotham Book" panose="02000604040000020004" pitchFamily="50" charset="0"/>
                </a:rPr>
                <a:t>ImPact</a:t>
              </a:r>
              <a:endParaRPr kumimoji="0" lang="en-US" sz="1900" b="0" i="0" u="none" strike="noStrike" kern="1200" cap="none" spc="0" normalizeH="0" baseline="0" noProof="0" dirty="0">
                <a:ln>
                  <a:noFill/>
                </a:ln>
                <a:solidFill>
                  <a:srgbClr val="FFFFFF"/>
                </a:solidFill>
                <a:effectLst/>
                <a:uLnTx/>
                <a:uFillTx/>
                <a:latin typeface="Gotham Book" panose="02000604040000020004" pitchFamily="50" charset="0"/>
              </a:endParaRPr>
            </a:p>
            <a:p>
              <a:pPr marL="171450" marR="0" lvl="1" indent="-171450" algn="l" defTabSz="844550" eaLnBrk="1" fontAlgn="auto" latinLnBrk="0" hangingPunct="1">
                <a:lnSpc>
                  <a:spcPct val="90000"/>
                </a:lnSpc>
                <a:spcBef>
                  <a:spcPct val="0"/>
                </a:spcBef>
                <a:spcAft>
                  <a:spcPct val="15000"/>
                </a:spcAft>
                <a:buClrTx/>
                <a:buSzTx/>
                <a:buFontTx/>
                <a:buChar char="•"/>
                <a:tabLst/>
                <a:defRPr/>
              </a:pPr>
              <a:r>
                <a:rPr kumimoji="0" lang="en-US" sz="1900" b="0" i="0" u="none" strike="noStrike" kern="1200" cap="none" spc="0" normalizeH="0" baseline="0" noProof="0" dirty="0">
                  <a:ln>
                    <a:noFill/>
                  </a:ln>
                  <a:solidFill>
                    <a:srgbClr val="FFFFFF"/>
                  </a:solidFill>
                  <a:effectLst/>
                  <a:uLnTx/>
                  <a:uFillTx/>
                  <a:latin typeface="Gotham Book" panose="02000604040000020004" pitchFamily="50" charset="0"/>
                </a:rPr>
                <a:t>Ingersoll &amp; </a:t>
              </a:r>
              <a:r>
                <a:rPr kumimoji="0" lang="en-US" sz="1900" b="0" i="0" u="none" strike="noStrike" kern="1200" cap="none" spc="0" normalizeH="0" baseline="0" noProof="0" dirty="0" err="1">
                  <a:ln>
                    <a:noFill/>
                  </a:ln>
                  <a:solidFill>
                    <a:srgbClr val="FFFFFF"/>
                  </a:solidFill>
                  <a:effectLst/>
                  <a:uLnTx/>
                  <a:uFillTx/>
                  <a:latin typeface="Gotham Book" panose="02000604040000020004" pitchFamily="50" charset="0"/>
                </a:rPr>
                <a:t>Dvortcsak</a:t>
              </a:r>
              <a:endParaRPr kumimoji="0" lang="en-US" sz="1900" b="0" i="0" u="none" strike="noStrike" kern="1200" cap="none" spc="0" normalizeH="0" baseline="0" noProof="0" dirty="0">
                <a:ln>
                  <a:noFill/>
                </a:ln>
                <a:solidFill>
                  <a:srgbClr val="FFFFFF"/>
                </a:solidFill>
                <a:effectLst/>
                <a:uLnTx/>
                <a:uFillTx/>
                <a:latin typeface="Gotham Book" panose="02000604040000020004" pitchFamily="50" charset="0"/>
              </a:endParaRPr>
            </a:p>
          </p:txBody>
        </p:sp>
      </p:grpSp>
      <p:sp>
        <p:nvSpPr>
          <p:cNvPr id="68" name="Rectangle: Rounded Corners 67">
            <a:extLst>
              <a:ext uri="{FF2B5EF4-FFF2-40B4-BE49-F238E27FC236}">
                <a16:creationId xmlns:a16="http://schemas.microsoft.com/office/drawing/2014/main" id="{80EA1F87-8BFB-4BBD-89D6-3B7F57D891FA}"/>
              </a:ext>
            </a:extLst>
          </p:cNvPr>
          <p:cNvSpPr/>
          <p:nvPr/>
        </p:nvSpPr>
        <p:spPr>
          <a:xfrm>
            <a:off x="770653" y="5393618"/>
            <a:ext cx="1949911" cy="1194857"/>
          </a:xfrm>
          <a:prstGeom prst="roundRect">
            <a:avLst>
              <a:gd name="adj" fmla="val 10000"/>
            </a:avLst>
          </a:prstGeom>
          <a:blipFill rotWithShape="1">
            <a:blip r:embed="rId5"/>
            <a:stretch>
              <a:fillRect/>
            </a:stretch>
          </a:blipFill>
          <a:ln w="25400" cap="flat" cmpd="sng" algn="ctr">
            <a:solidFill>
              <a:srgbClr val="FFFFFF">
                <a:hueOff val="0"/>
                <a:satOff val="0"/>
                <a:lumOff val="0"/>
                <a:alphaOff val="0"/>
              </a:srgbClr>
            </a:solidFill>
            <a:prstDash val="solid"/>
          </a:ln>
          <a:effectLst/>
        </p:spPr>
      </p:sp>
      <p:sp>
        <p:nvSpPr>
          <p:cNvPr id="87" name="Content Placeholder 2">
            <a:extLst>
              <a:ext uri="{FF2B5EF4-FFF2-40B4-BE49-F238E27FC236}">
                <a16:creationId xmlns:a16="http://schemas.microsoft.com/office/drawing/2014/main" id="{1B4EB29B-BDAF-4792-ADBF-9B267647EF2B}"/>
              </a:ext>
            </a:extLst>
          </p:cNvPr>
          <p:cNvSpPr txBox="1">
            <a:spLocks/>
          </p:cNvSpPr>
          <p:nvPr/>
        </p:nvSpPr>
        <p:spPr>
          <a:xfrm>
            <a:off x="602533" y="1331862"/>
            <a:ext cx="10972800" cy="1348061"/>
          </a:xfrm>
          <a:prstGeom prst="rect">
            <a:avLst/>
          </a:prstGeom>
        </p:spPr>
        <p:txBody>
          <a:bodyPr/>
          <a:lst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indent="0">
              <a:buNone/>
            </a:pPr>
            <a:r>
              <a:rPr lang="en-US" sz="2400" dirty="0">
                <a:latin typeface="Gotham Book" panose="02000604040000020004" pitchFamily="50" charset="0"/>
              </a:rPr>
              <a:t>Naturalistic Developmental Behavioral Interventions: Available Manuals</a:t>
            </a:r>
          </a:p>
          <a:p>
            <a:pPr marL="0" indent="0">
              <a:buFont typeface="Arial" panose="020B0604020202020204" pitchFamily="34" charset="0"/>
              <a:buNone/>
            </a:pPr>
            <a:endParaRPr lang="en-US" sz="2400" dirty="0"/>
          </a:p>
          <a:p>
            <a:endParaRPr lang="en-US" sz="2400" dirty="0"/>
          </a:p>
        </p:txBody>
      </p:sp>
      <p:pic>
        <p:nvPicPr>
          <p:cNvPr id="88" name="Picture 2">
            <a:extLst>
              <a:ext uri="{FF2B5EF4-FFF2-40B4-BE49-F238E27FC236}">
                <a16:creationId xmlns:a16="http://schemas.microsoft.com/office/drawing/2014/main" id="{C2B85B36-796E-4A16-999F-9D4A51778E4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32726" y="1941140"/>
            <a:ext cx="927330" cy="13488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192315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p:txBody>
          <a:bodyPr/>
          <a:lstStyle/>
          <a:p>
            <a:r>
              <a:rPr lang="en-US" dirty="0"/>
              <a:t>Today Into Tomorrow</a:t>
            </a:r>
          </a:p>
        </p:txBody>
      </p:sp>
      <p:grpSp>
        <p:nvGrpSpPr>
          <p:cNvPr id="27" name="Group 26">
            <a:extLst>
              <a:ext uri="{FF2B5EF4-FFF2-40B4-BE49-F238E27FC236}">
                <a16:creationId xmlns:a16="http://schemas.microsoft.com/office/drawing/2014/main" id="{68E4AAE3-E6BA-4A2C-892D-2A835945B185}"/>
              </a:ext>
            </a:extLst>
          </p:cNvPr>
          <p:cNvGrpSpPr/>
          <p:nvPr/>
        </p:nvGrpSpPr>
        <p:grpSpPr>
          <a:xfrm>
            <a:off x="4142995" y="1616077"/>
            <a:ext cx="6271455" cy="1345492"/>
            <a:chOff x="2937505" y="0"/>
            <a:chExt cx="5120639" cy="1345492"/>
          </a:xfrm>
        </p:grpSpPr>
        <p:sp>
          <p:nvSpPr>
            <p:cNvPr id="43" name="Arrow: Right 42">
              <a:extLst>
                <a:ext uri="{FF2B5EF4-FFF2-40B4-BE49-F238E27FC236}">
                  <a16:creationId xmlns:a16="http://schemas.microsoft.com/office/drawing/2014/main" id="{6D20256A-BC07-48A0-8E51-B9CAC4591443}"/>
                </a:ext>
              </a:extLst>
            </p:cNvPr>
            <p:cNvSpPr/>
            <p:nvPr/>
          </p:nvSpPr>
          <p:spPr>
            <a:xfrm>
              <a:off x="2937505" y="0"/>
              <a:ext cx="5120639" cy="1345492"/>
            </a:xfrm>
            <a:prstGeom prst="rightArrow">
              <a:avLst>
                <a:gd name="adj1" fmla="val 75000"/>
                <a:gd name="adj2" fmla="val 50000"/>
              </a:avLst>
            </a:prstGeom>
            <a:solidFill>
              <a:srgbClr val="3BB0C2">
                <a:alpha val="90000"/>
                <a:tint val="40000"/>
                <a:hueOff val="0"/>
                <a:satOff val="0"/>
                <a:lumOff val="0"/>
                <a:alphaOff val="0"/>
              </a:srgbClr>
            </a:solidFill>
            <a:ln w="25400" cap="flat" cmpd="sng" algn="ctr">
              <a:solidFill>
                <a:srgbClr val="3BB0C2">
                  <a:alpha val="90000"/>
                  <a:tint val="40000"/>
                  <a:hueOff val="0"/>
                  <a:satOff val="0"/>
                  <a:lumOff val="0"/>
                  <a:alphaOff val="0"/>
                </a:srgbClr>
              </a:solidFill>
              <a:prstDash val="solid"/>
            </a:ln>
            <a:effectLst/>
          </p:spPr>
        </p:sp>
        <p:sp>
          <p:nvSpPr>
            <p:cNvPr id="44" name="Arrow: Right 4">
              <a:extLst>
                <a:ext uri="{FF2B5EF4-FFF2-40B4-BE49-F238E27FC236}">
                  <a16:creationId xmlns:a16="http://schemas.microsoft.com/office/drawing/2014/main" id="{001E6D03-4ED1-47CD-9F9D-406AC99A2699}"/>
                </a:ext>
              </a:extLst>
            </p:cNvPr>
            <p:cNvSpPr txBox="1"/>
            <p:nvPr/>
          </p:nvSpPr>
          <p:spPr>
            <a:xfrm>
              <a:off x="2937505" y="168187"/>
              <a:ext cx="4616080" cy="1009119"/>
            </a:xfrm>
            <a:prstGeom prst="rect">
              <a:avLst/>
            </a:prstGeom>
            <a:noFill/>
            <a:ln>
              <a:noFill/>
            </a:ln>
            <a:effectLst/>
          </p:spPr>
          <p:txBody>
            <a:bodyPr spcFirstLastPara="0" vert="horz" wrap="square" lIns="11430" tIns="11430" rIns="11430" bIns="11430" numCol="1" spcCol="1270" anchor="t" anchorCtr="0">
              <a:noAutofit/>
            </a:bodyPr>
            <a:lstStyle/>
            <a:p>
              <a:pPr marL="171450" marR="0" lvl="1" indent="-171450" algn="l" defTabSz="800100" eaLnBrk="1" fontAlgn="auto" latinLnBrk="0" hangingPunct="1">
                <a:lnSpc>
                  <a:spcPct val="90000"/>
                </a:lnSpc>
                <a:spcBef>
                  <a:spcPct val="0"/>
                </a:spcBef>
                <a:spcAft>
                  <a:spcPct val="15000"/>
                </a:spcAft>
                <a:buClrTx/>
                <a:buSzTx/>
                <a:buFontTx/>
                <a:buChar char="•"/>
                <a:tabLst/>
                <a:defRPr/>
              </a:pPr>
              <a:r>
                <a:rPr lang="en-US" sz="1600" b="1" dirty="0">
                  <a:solidFill>
                    <a:srgbClr val="525353">
                      <a:hueOff val="0"/>
                      <a:satOff val="0"/>
                      <a:lumOff val="0"/>
                      <a:alphaOff val="0"/>
                    </a:srgbClr>
                  </a:solidFill>
                  <a:latin typeface="Gotham Book" panose="02000604040000020004" pitchFamily="50" charset="0"/>
                </a:rPr>
                <a:t>Active treatment components</a:t>
              </a:r>
            </a:p>
            <a:p>
              <a:pPr marL="171450" marR="0" lvl="1" indent="-171450" algn="l" defTabSz="800100" eaLnBrk="1" fontAlgn="auto" latinLnBrk="0" hangingPunct="1">
                <a:lnSpc>
                  <a:spcPct val="90000"/>
                </a:lnSpc>
                <a:spcBef>
                  <a:spcPct val="0"/>
                </a:spcBef>
                <a:spcAft>
                  <a:spcPct val="15000"/>
                </a:spcAft>
                <a:buClrTx/>
                <a:buSzTx/>
                <a:buFontTx/>
                <a:buChar char="•"/>
                <a:tabLst/>
                <a:defRPr/>
              </a:pPr>
              <a:r>
                <a:rPr lang="en-US" sz="1600" b="1" dirty="0">
                  <a:solidFill>
                    <a:srgbClr val="525353">
                      <a:hueOff val="0"/>
                      <a:satOff val="0"/>
                      <a:lumOff val="0"/>
                      <a:alphaOff val="0"/>
                    </a:srgbClr>
                  </a:solidFill>
                  <a:latin typeface="Gotham Book" panose="02000604040000020004" pitchFamily="50" charset="0"/>
                </a:rPr>
                <a:t>Precision medicine</a:t>
              </a:r>
            </a:p>
            <a:p>
              <a:pPr marL="171450" marR="0" lvl="1" indent="-171450" algn="l" defTabSz="800100" eaLnBrk="1" fontAlgn="auto" latinLnBrk="0" hangingPunct="1">
                <a:lnSpc>
                  <a:spcPct val="90000"/>
                </a:lnSpc>
                <a:spcBef>
                  <a:spcPct val="0"/>
                </a:spcBef>
                <a:spcAft>
                  <a:spcPct val="15000"/>
                </a:spcAft>
                <a:buClrTx/>
                <a:buSzTx/>
                <a:buFontTx/>
                <a:buChar char="•"/>
                <a:tabLst/>
                <a:defRPr/>
              </a:pPr>
              <a:r>
                <a:rPr lang="en-US" sz="1600" b="1" dirty="0">
                  <a:solidFill>
                    <a:srgbClr val="525353">
                      <a:hueOff val="0"/>
                      <a:satOff val="0"/>
                      <a:lumOff val="0"/>
                      <a:alphaOff val="0"/>
                    </a:srgbClr>
                  </a:solidFill>
                  <a:latin typeface="Gotham Book" panose="02000604040000020004" pitchFamily="50" charset="0"/>
                </a:rPr>
                <a:t>Meaningful outcome measurement</a:t>
              </a:r>
            </a:p>
            <a:p>
              <a:pPr marL="171450" marR="0" lvl="1" indent="-171450" algn="l" defTabSz="800100" eaLnBrk="1" fontAlgn="auto" latinLnBrk="0" hangingPunct="1">
                <a:lnSpc>
                  <a:spcPct val="90000"/>
                </a:lnSpc>
                <a:spcBef>
                  <a:spcPct val="0"/>
                </a:spcBef>
                <a:spcAft>
                  <a:spcPct val="15000"/>
                </a:spcAft>
                <a:buClrTx/>
                <a:buSzTx/>
                <a:buFontTx/>
                <a:buChar char="•"/>
                <a:tabLst/>
                <a:defRPr/>
              </a:pPr>
              <a:endParaRPr kumimoji="0" lang="en-US" sz="1800" b="1" i="0" u="none" strike="noStrike" kern="1200" cap="none" spc="0" normalizeH="0" baseline="0" noProof="0" dirty="0">
                <a:ln>
                  <a:noFill/>
                </a:ln>
                <a:solidFill>
                  <a:srgbClr val="525353">
                    <a:hueOff val="0"/>
                    <a:satOff val="0"/>
                    <a:lumOff val="0"/>
                    <a:alphaOff val="0"/>
                  </a:srgbClr>
                </a:solidFill>
                <a:effectLst/>
                <a:uLnTx/>
                <a:uFillTx/>
                <a:latin typeface="Arial"/>
              </a:endParaRPr>
            </a:p>
          </p:txBody>
        </p:sp>
      </p:grpSp>
      <p:grpSp>
        <p:nvGrpSpPr>
          <p:cNvPr id="28" name="Group 27">
            <a:extLst>
              <a:ext uri="{FF2B5EF4-FFF2-40B4-BE49-F238E27FC236}">
                <a16:creationId xmlns:a16="http://schemas.microsoft.com/office/drawing/2014/main" id="{09CBCF7D-A659-4271-A7B9-8E2B05454E13}"/>
              </a:ext>
            </a:extLst>
          </p:cNvPr>
          <p:cNvGrpSpPr/>
          <p:nvPr/>
        </p:nvGrpSpPr>
        <p:grpSpPr>
          <a:xfrm>
            <a:off x="616667" y="1616077"/>
            <a:ext cx="3526328" cy="1345492"/>
            <a:chOff x="476253" y="0"/>
            <a:chExt cx="2461252" cy="1345492"/>
          </a:xfrm>
        </p:grpSpPr>
        <p:sp>
          <p:nvSpPr>
            <p:cNvPr id="41" name="Rectangle: Rounded Corners 40">
              <a:extLst>
                <a:ext uri="{FF2B5EF4-FFF2-40B4-BE49-F238E27FC236}">
                  <a16:creationId xmlns:a16="http://schemas.microsoft.com/office/drawing/2014/main" id="{2A194D40-20D1-4726-A61E-87395B34342A}"/>
                </a:ext>
              </a:extLst>
            </p:cNvPr>
            <p:cNvSpPr/>
            <p:nvPr/>
          </p:nvSpPr>
          <p:spPr>
            <a:xfrm>
              <a:off x="476253" y="0"/>
              <a:ext cx="2461252" cy="1345492"/>
            </a:xfrm>
            <a:prstGeom prst="roundRect">
              <a:avLst/>
            </a:prstGeom>
            <a:solidFill>
              <a:srgbClr val="3BB0C2">
                <a:hueOff val="0"/>
                <a:satOff val="0"/>
                <a:lumOff val="0"/>
                <a:alphaOff val="0"/>
              </a:srgbClr>
            </a:solidFill>
            <a:ln w="25400" cap="flat" cmpd="sng" algn="ctr">
              <a:solidFill>
                <a:srgbClr val="FFFFFF">
                  <a:hueOff val="0"/>
                  <a:satOff val="0"/>
                  <a:lumOff val="0"/>
                  <a:alphaOff val="0"/>
                </a:srgbClr>
              </a:solidFill>
              <a:prstDash val="solid"/>
            </a:ln>
            <a:effectLst/>
          </p:spPr>
        </p:sp>
        <p:sp>
          <p:nvSpPr>
            <p:cNvPr id="42" name="Rectangle: Rounded Corners 6">
              <a:extLst>
                <a:ext uri="{FF2B5EF4-FFF2-40B4-BE49-F238E27FC236}">
                  <a16:creationId xmlns:a16="http://schemas.microsoft.com/office/drawing/2014/main" id="{713A5C93-3A69-4B81-95BA-08A3AC63C8E1}"/>
                </a:ext>
              </a:extLst>
            </p:cNvPr>
            <p:cNvSpPr txBox="1"/>
            <p:nvPr/>
          </p:nvSpPr>
          <p:spPr>
            <a:xfrm>
              <a:off x="541935" y="65682"/>
              <a:ext cx="2329888" cy="1214128"/>
            </a:xfrm>
            <a:prstGeom prst="rect">
              <a:avLst/>
            </a:prstGeom>
            <a:noFill/>
            <a:ln>
              <a:noFill/>
            </a:ln>
            <a:effectLst/>
          </p:spPr>
          <p:txBody>
            <a:bodyPr spcFirstLastPara="0" vert="horz" wrap="square" lIns="80010" tIns="40005" rIns="80010" bIns="40005" numCol="1" spcCol="1270" anchor="ctr" anchorCtr="0">
              <a:noAutofit/>
            </a:bodyPr>
            <a:lstStyle/>
            <a:p>
              <a:pPr marL="0" marR="0" lvl="0" indent="0" algn="ctr" defTabSz="933450" eaLnBrk="1" fontAlgn="auto" latinLnBrk="0" hangingPunct="1">
                <a:lnSpc>
                  <a:spcPct val="90000"/>
                </a:lnSpc>
                <a:spcBef>
                  <a:spcPct val="0"/>
                </a:spcBef>
                <a:spcAft>
                  <a:spcPct val="35000"/>
                </a:spcAft>
                <a:buClrTx/>
                <a:buSzTx/>
                <a:buFontTx/>
                <a:buNone/>
                <a:tabLst/>
                <a:defRPr/>
              </a:pPr>
              <a:r>
                <a:rPr kumimoji="0" lang="en-US" sz="2100" i="0" u="none" strike="noStrike" kern="1200" cap="none" spc="0" normalizeH="0" baseline="0" noProof="0" dirty="0">
                  <a:ln>
                    <a:noFill/>
                  </a:ln>
                  <a:solidFill>
                    <a:srgbClr val="FFFFFF"/>
                  </a:solidFill>
                  <a:effectLst/>
                  <a:uLnTx/>
                  <a:uFillTx/>
                  <a:latin typeface="Gotham Medium" panose="02000604030000020004" pitchFamily="50" charset="0"/>
                </a:rPr>
                <a:t>Research</a:t>
              </a:r>
            </a:p>
          </p:txBody>
        </p:sp>
      </p:grpSp>
      <p:grpSp>
        <p:nvGrpSpPr>
          <p:cNvPr id="29" name="Group 28">
            <a:extLst>
              <a:ext uri="{FF2B5EF4-FFF2-40B4-BE49-F238E27FC236}">
                <a16:creationId xmlns:a16="http://schemas.microsoft.com/office/drawing/2014/main" id="{968A328E-9870-4667-8608-93A15CC883AA}"/>
              </a:ext>
            </a:extLst>
          </p:cNvPr>
          <p:cNvGrpSpPr/>
          <p:nvPr/>
        </p:nvGrpSpPr>
        <p:grpSpPr>
          <a:xfrm>
            <a:off x="3077919" y="3096118"/>
            <a:ext cx="7336531" cy="1345492"/>
            <a:chOff x="2937505" y="1480041"/>
            <a:chExt cx="5120639" cy="1345492"/>
          </a:xfrm>
        </p:grpSpPr>
        <p:sp>
          <p:nvSpPr>
            <p:cNvPr id="39" name="Arrow: Right 38">
              <a:extLst>
                <a:ext uri="{FF2B5EF4-FFF2-40B4-BE49-F238E27FC236}">
                  <a16:creationId xmlns:a16="http://schemas.microsoft.com/office/drawing/2014/main" id="{46974A3C-EB18-4CB4-8BAB-97A727BD63C5}"/>
                </a:ext>
              </a:extLst>
            </p:cNvPr>
            <p:cNvSpPr/>
            <p:nvPr/>
          </p:nvSpPr>
          <p:spPr>
            <a:xfrm>
              <a:off x="2937505" y="1480041"/>
              <a:ext cx="5120639" cy="1345492"/>
            </a:xfrm>
            <a:prstGeom prst="rightArrow">
              <a:avLst>
                <a:gd name="adj1" fmla="val 75000"/>
                <a:gd name="adj2" fmla="val 50000"/>
              </a:avLst>
            </a:prstGeom>
            <a:solidFill>
              <a:srgbClr val="3BB0C2">
                <a:alpha val="90000"/>
                <a:tint val="40000"/>
                <a:hueOff val="0"/>
                <a:satOff val="0"/>
                <a:lumOff val="0"/>
                <a:alphaOff val="0"/>
              </a:srgbClr>
            </a:solidFill>
            <a:ln w="25400" cap="flat" cmpd="sng" algn="ctr">
              <a:solidFill>
                <a:srgbClr val="3BB0C2">
                  <a:alpha val="90000"/>
                  <a:tint val="40000"/>
                  <a:hueOff val="0"/>
                  <a:satOff val="0"/>
                  <a:lumOff val="0"/>
                  <a:alphaOff val="0"/>
                </a:srgbClr>
              </a:solidFill>
              <a:prstDash val="solid"/>
            </a:ln>
            <a:effectLst/>
          </p:spPr>
        </p:sp>
        <p:sp>
          <p:nvSpPr>
            <p:cNvPr id="40" name="Arrow: Right 8">
              <a:extLst>
                <a:ext uri="{FF2B5EF4-FFF2-40B4-BE49-F238E27FC236}">
                  <a16:creationId xmlns:a16="http://schemas.microsoft.com/office/drawing/2014/main" id="{49226430-E091-4117-B1F5-92A85533C5B0}"/>
                </a:ext>
              </a:extLst>
            </p:cNvPr>
            <p:cNvSpPr txBox="1"/>
            <p:nvPr/>
          </p:nvSpPr>
          <p:spPr>
            <a:xfrm>
              <a:off x="3680890" y="1648228"/>
              <a:ext cx="3872694" cy="1009119"/>
            </a:xfrm>
            <a:prstGeom prst="rect">
              <a:avLst/>
            </a:prstGeom>
            <a:noFill/>
            <a:ln>
              <a:noFill/>
            </a:ln>
            <a:effectLst/>
          </p:spPr>
          <p:txBody>
            <a:bodyPr spcFirstLastPara="0" vert="horz" wrap="square" lIns="11430" tIns="11430" rIns="11430" bIns="11430" numCol="1" spcCol="1270" anchor="t" anchorCtr="0">
              <a:noAutofit/>
            </a:bodyPr>
            <a:lstStyle/>
            <a:p>
              <a:pPr marL="171450" lvl="1" indent="-171450" defTabSz="800100">
                <a:lnSpc>
                  <a:spcPct val="90000"/>
                </a:lnSpc>
                <a:spcBef>
                  <a:spcPct val="0"/>
                </a:spcBef>
                <a:spcAft>
                  <a:spcPct val="15000"/>
                </a:spcAft>
                <a:buFontTx/>
                <a:buChar char="•"/>
              </a:pPr>
              <a:r>
                <a:rPr lang="en-US" sz="1600" b="1" dirty="0">
                  <a:solidFill>
                    <a:srgbClr val="525353">
                      <a:hueOff val="0"/>
                      <a:satOff val="0"/>
                      <a:lumOff val="0"/>
                      <a:alphaOff val="0"/>
                    </a:srgbClr>
                  </a:solidFill>
                  <a:latin typeface="Gotham Book" panose="02000604040000020004" pitchFamily="50" charset="0"/>
                </a:rPr>
                <a:t>Procedural fidelity</a:t>
              </a:r>
            </a:p>
            <a:p>
              <a:pPr marL="171450" lvl="1" indent="-171450" defTabSz="800100">
                <a:lnSpc>
                  <a:spcPct val="90000"/>
                </a:lnSpc>
                <a:spcBef>
                  <a:spcPct val="0"/>
                </a:spcBef>
                <a:spcAft>
                  <a:spcPct val="15000"/>
                </a:spcAft>
                <a:buFontTx/>
                <a:buChar char="•"/>
              </a:pPr>
              <a:r>
                <a:rPr lang="en-US" sz="1600" b="1" dirty="0">
                  <a:solidFill>
                    <a:srgbClr val="525353">
                      <a:hueOff val="0"/>
                      <a:satOff val="0"/>
                      <a:lumOff val="0"/>
                      <a:alphaOff val="0"/>
                    </a:srgbClr>
                  </a:solidFill>
                  <a:latin typeface="Gotham Book" panose="02000604040000020004" pitchFamily="50" charset="0"/>
                </a:rPr>
                <a:t>Incorporate into academic programs</a:t>
              </a:r>
            </a:p>
            <a:p>
              <a:pPr marL="171450" lvl="1" indent="-171450" defTabSz="800100">
                <a:lnSpc>
                  <a:spcPct val="90000"/>
                </a:lnSpc>
                <a:spcBef>
                  <a:spcPct val="0"/>
                </a:spcBef>
                <a:spcAft>
                  <a:spcPct val="15000"/>
                </a:spcAft>
                <a:buFontTx/>
                <a:buChar char="•"/>
              </a:pPr>
              <a:r>
                <a:rPr lang="en-US" sz="1600" b="1" dirty="0">
                  <a:solidFill>
                    <a:srgbClr val="525353">
                      <a:hueOff val="0"/>
                      <a:satOff val="0"/>
                      <a:lumOff val="0"/>
                      <a:alphaOff val="0"/>
                    </a:srgbClr>
                  </a:solidFill>
                  <a:latin typeface="Gotham Book" panose="02000604040000020004" pitchFamily="50" charset="0"/>
                </a:rPr>
                <a:t>Training for certified professionals</a:t>
              </a:r>
            </a:p>
          </p:txBody>
        </p:sp>
      </p:grpSp>
      <p:grpSp>
        <p:nvGrpSpPr>
          <p:cNvPr id="30" name="Group 29">
            <a:extLst>
              <a:ext uri="{FF2B5EF4-FFF2-40B4-BE49-F238E27FC236}">
                <a16:creationId xmlns:a16="http://schemas.microsoft.com/office/drawing/2014/main" id="{142A038D-EA63-49E6-8181-10E20642BE83}"/>
              </a:ext>
            </a:extLst>
          </p:cNvPr>
          <p:cNvGrpSpPr/>
          <p:nvPr/>
        </p:nvGrpSpPr>
        <p:grpSpPr>
          <a:xfrm>
            <a:off x="616667" y="3096118"/>
            <a:ext cx="3526328" cy="1345492"/>
            <a:chOff x="476253" y="1480041"/>
            <a:chExt cx="2461252" cy="1345492"/>
          </a:xfrm>
        </p:grpSpPr>
        <p:sp>
          <p:nvSpPr>
            <p:cNvPr id="37" name="Rectangle: Rounded Corners 36">
              <a:extLst>
                <a:ext uri="{FF2B5EF4-FFF2-40B4-BE49-F238E27FC236}">
                  <a16:creationId xmlns:a16="http://schemas.microsoft.com/office/drawing/2014/main" id="{3C098332-8FFC-45A0-BBF5-1600253ED263}"/>
                </a:ext>
              </a:extLst>
            </p:cNvPr>
            <p:cNvSpPr/>
            <p:nvPr/>
          </p:nvSpPr>
          <p:spPr>
            <a:xfrm>
              <a:off x="476253" y="1480041"/>
              <a:ext cx="2461252" cy="1345492"/>
            </a:xfrm>
            <a:prstGeom prst="roundRect">
              <a:avLst/>
            </a:prstGeom>
            <a:solidFill>
              <a:srgbClr val="3BB0C2">
                <a:hueOff val="0"/>
                <a:satOff val="0"/>
                <a:lumOff val="0"/>
                <a:alphaOff val="0"/>
              </a:srgbClr>
            </a:solidFill>
            <a:ln w="25400" cap="flat" cmpd="sng" algn="ctr">
              <a:solidFill>
                <a:srgbClr val="FFFFFF">
                  <a:hueOff val="0"/>
                  <a:satOff val="0"/>
                  <a:lumOff val="0"/>
                  <a:alphaOff val="0"/>
                </a:srgbClr>
              </a:solidFill>
              <a:prstDash val="solid"/>
            </a:ln>
            <a:effectLst/>
          </p:spPr>
        </p:sp>
        <p:sp>
          <p:nvSpPr>
            <p:cNvPr id="38" name="Rectangle: Rounded Corners 10">
              <a:extLst>
                <a:ext uri="{FF2B5EF4-FFF2-40B4-BE49-F238E27FC236}">
                  <a16:creationId xmlns:a16="http://schemas.microsoft.com/office/drawing/2014/main" id="{AE028162-D8E7-49B8-9400-155F52A0DB90}"/>
                </a:ext>
              </a:extLst>
            </p:cNvPr>
            <p:cNvSpPr txBox="1"/>
            <p:nvPr/>
          </p:nvSpPr>
          <p:spPr>
            <a:xfrm>
              <a:off x="541935" y="1545723"/>
              <a:ext cx="2329888" cy="1214128"/>
            </a:xfrm>
            <a:prstGeom prst="rect">
              <a:avLst/>
            </a:prstGeom>
            <a:noFill/>
            <a:ln>
              <a:noFill/>
            </a:ln>
            <a:effectLst/>
          </p:spPr>
          <p:txBody>
            <a:bodyPr spcFirstLastPara="0" vert="horz" wrap="square" lIns="80010" tIns="40005" rIns="80010" bIns="40005" numCol="1" spcCol="1270" anchor="ctr" anchorCtr="0">
              <a:noAutofit/>
            </a:bodyPr>
            <a:lstStyle/>
            <a:p>
              <a:pPr marL="0" marR="0" lvl="0" indent="0" algn="ctr" defTabSz="933450" eaLnBrk="1" fontAlgn="auto" latinLnBrk="0" hangingPunct="1">
                <a:lnSpc>
                  <a:spcPct val="90000"/>
                </a:lnSpc>
                <a:spcBef>
                  <a:spcPct val="0"/>
                </a:spcBef>
                <a:spcAft>
                  <a:spcPct val="35000"/>
                </a:spcAft>
                <a:buClrTx/>
                <a:buSzTx/>
                <a:buFontTx/>
                <a:buNone/>
                <a:tabLst/>
                <a:defRPr/>
              </a:pPr>
              <a:r>
                <a:rPr kumimoji="0" lang="en-US" sz="2100" i="0" u="none" strike="noStrike" kern="1200" cap="none" spc="0" normalizeH="0" baseline="0" noProof="0" dirty="0">
                  <a:ln>
                    <a:noFill/>
                  </a:ln>
                  <a:solidFill>
                    <a:srgbClr val="FFFFFF"/>
                  </a:solidFill>
                  <a:effectLst/>
                  <a:uLnTx/>
                  <a:uFillTx/>
                  <a:latin typeface="Gotham Medium" panose="02000604030000020004" pitchFamily="50" charset="0"/>
                </a:rPr>
                <a:t>Training</a:t>
              </a:r>
            </a:p>
          </p:txBody>
        </p:sp>
      </p:grpSp>
      <p:grpSp>
        <p:nvGrpSpPr>
          <p:cNvPr id="31" name="Group 30">
            <a:extLst>
              <a:ext uri="{FF2B5EF4-FFF2-40B4-BE49-F238E27FC236}">
                <a16:creationId xmlns:a16="http://schemas.microsoft.com/office/drawing/2014/main" id="{E57F11F1-3331-42C6-9E23-48090CEE719B}"/>
              </a:ext>
            </a:extLst>
          </p:cNvPr>
          <p:cNvGrpSpPr/>
          <p:nvPr/>
        </p:nvGrpSpPr>
        <p:grpSpPr>
          <a:xfrm>
            <a:off x="3077919" y="4576160"/>
            <a:ext cx="7336531" cy="1345492"/>
            <a:chOff x="2937505" y="2960083"/>
            <a:chExt cx="5120639" cy="1345492"/>
          </a:xfrm>
        </p:grpSpPr>
        <p:sp>
          <p:nvSpPr>
            <p:cNvPr id="35" name="Arrow: Right 34">
              <a:extLst>
                <a:ext uri="{FF2B5EF4-FFF2-40B4-BE49-F238E27FC236}">
                  <a16:creationId xmlns:a16="http://schemas.microsoft.com/office/drawing/2014/main" id="{D719623B-B4F8-465B-A84D-E8DC8EF35773}"/>
                </a:ext>
              </a:extLst>
            </p:cNvPr>
            <p:cNvSpPr/>
            <p:nvPr/>
          </p:nvSpPr>
          <p:spPr>
            <a:xfrm>
              <a:off x="2937505" y="2960083"/>
              <a:ext cx="5120639" cy="1345492"/>
            </a:xfrm>
            <a:prstGeom prst="rightArrow">
              <a:avLst>
                <a:gd name="adj1" fmla="val 75000"/>
                <a:gd name="adj2" fmla="val 50000"/>
              </a:avLst>
            </a:prstGeom>
            <a:solidFill>
              <a:srgbClr val="3BB0C2">
                <a:alpha val="90000"/>
                <a:tint val="40000"/>
                <a:hueOff val="0"/>
                <a:satOff val="0"/>
                <a:lumOff val="0"/>
                <a:alphaOff val="0"/>
              </a:srgbClr>
            </a:solidFill>
            <a:ln w="25400" cap="flat" cmpd="sng" algn="ctr">
              <a:solidFill>
                <a:srgbClr val="3BB0C2">
                  <a:alpha val="90000"/>
                  <a:tint val="40000"/>
                  <a:hueOff val="0"/>
                  <a:satOff val="0"/>
                  <a:lumOff val="0"/>
                  <a:alphaOff val="0"/>
                </a:srgbClr>
              </a:solidFill>
              <a:prstDash val="solid"/>
            </a:ln>
            <a:effectLst/>
          </p:spPr>
        </p:sp>
        <p:sp>
          <p:nvSpPr>
            <p:cNvPr id="36" name="Arrow: Right 12">
              <a:extLst>
                <a:ext uri="{FF2B5EF4-FFF2-40B4-BE49-F238E27FC236}">
                  <a16:creationId xmlns:a16="http://schemas.microsoft.com/office/drawing/2014/main" id="{E2194D8F-E2B7-439E-AF79-1A3EC4A9FDBA}"/>
                </a:ext>
              </a:extLst>
            </p:cNvPr>
            <p:cNvSpPr txBox="1"/>
            <p:nvPr/>
          </p:nvSpPr>
          <p:spPr>
            <a:xfrm>
              <a:off x="3680889" y="3128270"/>
              <a:ext cx="3872695" cy="1009119"/>
            </a:xfrm>
            <a:prstGeom prst="rect">
              <a:avLst/>
            </a:prstGeom>
            <a:noFill/>
            <a:ln>
              <a:noFill/>
            </a:ln>
            <a:effectLst/>
          </p:spPr>
          <p:txBody>
            <a:bodyPr spcFirstLastPara="0" vert="horz" wrap="square" lIns="11430" tIns="11430" rIns="11430" bIns="11430" numCol="1" spcCol="1270" anchor="t" anchorCtr="0">
              <a:noAutofit/>
            </a:bodyPr>
            <a:lstStyle/>
            <a:p>
              <a:pPr marL="171450" marR="0" lvl="1" indent="-171450" algn="l" defTabSz="800100" eaLnBrk="1" fontAlgn="auto" latinLnBrk="0" hangingPunct="1">
                <a:lnSpc>
                  <a:spcPct val="90000"/>
                </a:lnSpc>
                <a:spcBef>
                  <a:spcPct val="0"/>
                </a:spcBef>
                <a:spcAft>
                  <a:spcPct val="15000"/>
                </a:spcAft>
                <a:buClrTx/>
                <a:buSzTx/>
                <a:buFontTx/>
                <a:buChar char="•"/>
                <a:tabLst/>
                <a:defRPr/>
              </a:pPr>
              <a:r>
                <a:rPr kumimoji="0" lang="en-US" sz="1600" b="1" i="0" u="none" strike="noStrike" kern="1200" cap="none" spc="0" normalizeH="0" baseline="0" noProof="0" dirty="0">
                  <a:ln>
                    <a:noFill/>
                  </a:ln>
                  <a:solidFill>
                    <a:srgbClr val="525353">
                      <a:hueOff val="0"/>
                      <a:satOff val="0"/>
                      <a:lumOff val="0"/>
                      <a:alphaOff val="0"/>
                    </a:srgbClr>
                  </a:solidFill>
                  <a:effectLst/>
                  <a:uLnTx/>
                  <a:uFillTx/>
                  <a:latin typeface="Gotham Book" panose="02000604040000020004" pitchFamily="50" charset="0"/>
                </a:rPr>
                <a:t>Increased access to care</a:t>
              </a:r>
            </a:p>
            <a:p>
              <a:pPr marL="171450" marR="0" lvl="1" indent="-171450" algn="l" defTabSz="800100" eaLnBrk="1" fontAlgn="auto" latinLnBrk="0" hangingPunct="1">
                <a:lnSpc>
                  <a:spcPct val="90000"/>
                </a:lnSpc>
                <a:spcBef>
                  <a:spcPct val="0"/>
                </a:spcBef>
                <a:spcAft>
                  <a:spcPct val="15000"/>
                </a:spcAft>
                <a:buClrTx/>
                <a:buSzTx/>
                <a:buFontTx/>
                <a:buChar char="•"/>
                <a:tabLst/>
                <a:defRPr/>
              </a:pPr>
              <a:r>
                <a:rPr kumimoji="0" lang="en-US" sz="1600" b="1" i="0" u="none" strike="noStrike" kern="1200" cap="none" spc="0" normalizeH="0" baseline="0" noProof="0" dirty="0">
                  <a:ln>
                    <a:noFill/>
                  </a:ln>
                  <a:solidFill>
                    <a:srgbClr val="525353">
                      <a:hueOff val="0"/>
                      <a:satOff val="0"/>
                      <a:lumOff val="0"/>
                      <a:alphaOff val="0"/>
                    </a:srgbClr>
                  </a:solidFill>
                  <a:effectLst/>
                  <a:uLnTx/>
                  <a:uFillTx/>
                  <a:latin typeface="Gotham Book" panose="02000604040000020004" pitchFamily="50" charset="0"/>
                </a:rPr>
                <a:t>Novel service delivery models</a:t>
              </a:r>
            </a:p>
            <a:p>
              <a:pPr marL="171450" marR="0" lvl="1" indent="-171450" algn="l" defTabSz="800100" eaLnBrk="1" fontAlgn="auto" latinLnBrk="0" hangingPunct="1">
                <a:lnSpc>
                  <a:spcPct val="90000"/>
                </a:lnSpc>
                <a:spcBef>
                  <a:spcPct val="0"/>
                </a:spcBef>
                <a:spcAft>
                  <a:spcPct val="15000"/>
                </a:spcAft>
                <a:buClrTx/>
                <a:buSzTx/>
                <a:buFontTx/>
                <a:buChar char="•"/>
                <a:tabLst/>
                <a:defRPr/>
              </a:pPr>
              <a:r>
                <a:rPr kumimoji="0" lang="en-US" sz="1600" b="1" i="0" u="none" strike="noStrike" kern="1200" cap="none" spc="0" normalizeH="0" baseline="0" noProof="0" dirty="0">
                  <a:ln>
                    <a:noFill/>
                  </a:ln>
                  <a:solidFill>
                    <a:srgbClr val="525353">
                      <a:hueOff val="0"/>
                      <a:satOff val="0"/>
                      <a:lumOff val="0"/>
                      <a:alphaOff val="0"/>
                    </a:srgbClr>
                  </a:solidFill>
                  <a:effectLst/>
                  <a:uLnTx/>
                  <a:uFillTx/>
                  <a:latin typeface="Gotham Book" panose="02000604040000020004" pitchFamily="50" charset="0"/>
                </a:rPr>
                <a:t>Availability of materials (e.g., manuals, curricula, parent training)</a:t>
              </a:r>
            </a:p>
            <a:p>
              <a:pPr marL="171450" marR="0" lvl="1" indent="-171450" algn="l" defTabSz="800100" eaLnBrk="1" fontAlgn="auto" latinLnBrk="0" hangingPunct="1">
                <a:lnSpc>
                  <a:spcPct val="90000"/>
                </a:lnSpc>
                <a:spcBef>
                  <a:spcPct val="0"/>
                </a:spcBef>
                <a:spcAft>
                  <a:spcPct val="15000"/>
                </a:spcAft>
                <a:buClrTx/>
                <a:buSzTx/>
                <a:buFontTx/>
                <a:buChar char="•"/>
                <a:tabLst/>
                <a:defRPr/>
              </a:pPr>
              <a:endParaRPr kumimoji="0" lang="en-US" sz="1800" b="1" i="0" u="none" strike="noStrike" kern="1200" cap="none" spc="0" normalizeH="0" baseline="0" noProof="0" dirty="0">
                <a:ln>
                  <a:noFill/>
                </a:ln>
                <a:solidFill>
                  <a:srgbClr val="525353">
                    <a:hueOff val="0"/>
                    <a:satOff val="0"/>
                    <a:lumOff val="0"/>
                    <a:alphaOff val="0"/>
                  </a:srgbClr>
                </a:solidFill>
                <a:effectLst/>
                <a:uLnTx/>
                <a:uFillTx/>
                <a:latin typeface="Arial"/>
              </a:endParaRPr>
            </a:p>
          </p:txBody>
        </p:sp>
      </p:grpSp>
      <p:grpSp>
        <p:nvGrpSpPr>
          <p:cNvPr id="32" name="Group 31">
            <a:extLst>
              <a:ext uri="{FF2B5EF4-FFF2-40B4-BE49-F238E27FC236}">
                <a16:creationId xmlns:a16="http://schemas.microsoft.com/office/drawing/2014/main" id="{AD01B4DF-AC80-41F0-B7C8-CFE7E8A81897}"/>
              </a:ext>
            </a:extLst>
          </p:cNvPr>
          <p:cNvGrpSpPr/>
          <p:nvPr/>
        </p:nvGrpSpPr>
        <p:grpSpPr>
          <a:xfrm>
            <a:off x="616667" y="4576160"/>
            <a:ext cx="3526328" cy="1345492"/>
            <a:chOff x="476253" y="2960083"/>
            <a:chExt cx="2461252" cy="1345492"/>
          </a:xfrm>
        </p:grpSpPr>
        <p:sp>
          <p:nvSpPr>
            <p:cNvPr id="33" name="Rectangle: Rounded Corners 32">
              <a:extLst>
                <a:ext uri="{FF2B5EF4-FFF2-40B4-BE49-F238E27FC236}">
                  <a16:creationId xmlns:a16="http://schemas.microsoft.com/office/drawing/2014/main" id="{8742BE28-3125-4D90-95D2-79C953A28DA0}"/>
                </a:ext>
              </a:extLst>
            </p:cNvPr>
            <p:cNvSpPr/>
            <p:nvPr/>
          </p:nvSpPr>
          <p:spPr>
            <a:xfrm>
              <a:off x="476253" y="2960083"/>
              <a:ext cx="2461252" cy="1345492"/>
            </a:xfrm>
            <a:prstGeom prst="roundRect">
              <a:avLst/>
            </a:prstGeom>
            <a:solidFill>
              <a:srgbClr val="3BB0C2">
                <a:hueOff val="0"/>
                <a:satOff val="0"/>
                <a:lumOff val="0"/>
                <a:alphaOff val="0"/>
              </a:srgbClr>
            </a:solidFill>
            <a:ln w="25400" cap="flat" cmpd="sng" algn="ctr">
              <a:solidFill>
                <a:srgbClr val="FFFFFF">
                  <a:hueOff val="0"/>
                  <a:satOff val="0"/>
                  <a:lumOff val="0"/>
                  <a:alphaOff val="0"/>
                </a:srgbClr>
              </a:solidFill>
              <a:prstDash val="solid"/>
            </a:ln>
            <a:effectLst/>
          </p:spPr>
        </p:sp>
        <p:sp>
          <p:nvSpPr>
            <p:cNvPr id="34" name="Rectangle: Rounded Corners 14">
              <a:extLst>
                <a:ext uri="{FF2B5EF4-FFF2-40B4-BE49-F238E27FC236}">
                  <a16:creationId xmlns:a16="http://schemas.microsoft.com/office/drawing/2014/main" id="{6A03744E-A0DB-4136-A4A1-EE4E77FBF205}"/>
                </a:ext>
              </a:extLst>
            </p:cNvPr>
            <p:cNvSpPr txBox="1"/>
            <p:nvPr/>
          </p:nvSpPr>
          <p:spPr>
            <a:xfrm>
              <a:off x="541935" y="3025765"/>
              <a:ext cx="2329888" cy="1214128"/>
            </a:xfrm>
            <a:prstGeom prst="rect">
              <a:avLst/>
            </a:prstGeom>
            <a:noFill/>
            <a:ln>
              <a:noFill/>
            </a:ln>
            <a:effectLst/>
          </p:spPr>
          <p:txBody>
            <a:bodyPr spcFirstLastPara="0" vert="horz" wrap="square" lIns="80010" tIns="40005" rIns="80010" bIns="40005" numCol="1" spcCol="1270" anchor="ctr" anchorCtr="0">
              <a:noAutofit/>
            </a:bodyPr>
            <a:lstStyle/>
            <a:p>
              <a:pPr marL="0" marR="0" lvl="0" indent="0" algn="ctr" defTabSz="933450" eaLnBrk="1" fontAlgn="auto" latinLnBrk="0" hangingPunct="1">
                <a:lnSpc>
                  <a:spcPct val="90000"/>
                </a:lnSpc>
                <a:spcBef>
                  <a:spcPct val="0"/>
                </a:spcBef>
                <a:spcAft>
                  <a:spcPct val="35000"/>
                </a:spcAft>
                <a:buClrTx/>
                <a:buSzTx/>
                <a:buFontTx/>
                <a:buNone/>
                <a:tabLst/>
                <a:defRPr/>
              </a:pPr>
              <a:r>
                <a:rPr kumimoji="0" lang="en-US" sz="2100" i="0" u="none" strike="noStrike" kern="1200" cap="none" spc="0" normalizeH="0" baseline="0" noProof="0" dirty="0">
                  <a:ln>
                    <a:noFill/>
                  </a:ln>
                  <a:solidFill>
                    <a:srgbClr val="FFFFFF"/>
                  </a:solidFill>
                  <a:effectLst/>
                  <a:uLnTx/>
                  <a:uFillTx/>
                  <a:latin typeface="Gotham Medium" panose="02000604030000020004" pitchFamily="50" charset="0"/>
                </a:rPr>
                <a:t>Community Implementation</a:t>
              </a:r>
            </a:p>
          </p:txBody>
        </p:sp>
      </p:grpSp>
    </p:spTree>
    <p:extLst>
      <p:ext uri="{BB962C8B-B14F-4D97-AF65-F5344CB8AC3E}">
        <p14:creationId xmlns:p14="http://schemas.microsoft.com/office/powerpoint/2010/main" val="9903153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E49ACD7-AD56-9446-8FC6-5B52189FBD58}"/>
              </a:ext>
            </a:extLst>
          </p:cNvPr>
          <p:cNvSpPr>
            <a:spLocks noGrp="1"/>
          </p:cNvSpPr>
          <p:nvPr>
            <p:ph sz="quarter" idx="12"/>
          </p:nvPr>
        </p:nvSpPr>
        <p:spPr>
          <a:xfrm>
            <a:off x="616667" y="477837"/>
            <a:ext cx="8331200" cy="609600"/>
          </a:xfrm>
        </p:spPr>
        <p:txBody>
          <a:bodyPr/>
          <a:lstStyle/>
          <a:p>
            <a:r>
              <a:rPr lang="en-US" dirty="0"/>
              <a:t>2018 Prevalence Rates in the USA</a:t>
            </a:r>
          </a:p>
          <a:p>
            <a:endParaRPr lang="en-US" dirty="0"/>
          </a:p>
        </p:txBody>
      </p:sp>
      <p:sp>
        <p:nvSpPr>
          <p:cNvPr id="4" name="Content Placeholder 2"/>
          <p:cNvSpPr>
            <a:spLocks noGrp="1"/>
          </p:cNvSpPr>
          <p:nvPr>
            <p:ph sz="quarter" idx="14"/>
          </p:nvPr>
        </p:nvSpPr>
        <p:spPr>
          <a:xfrm>
            <a:off x="616667" y="1331209"/>
            <a:ext cx="10164763" cy="5114925"/>
          </a:xfrm>
        </p:spPr>
        <p:txBody>
          <a:bodyPr/>
          <a:lstStyle/>
          <a:p>
            <a:pPr defTabSz="914400" fontAlgn="base">
              <a:spcBef>
                <a:spcPct val="20000"/>
              </a:spcBef>
              <a:spcAft>
                <a:spcPct val="0"/>
              </a:spcAft>
              <a:buClr>
                <a:srgbClr val="666699"/>
              </a:buClr>
            </a:pPr>
            <a:r>
              <a:rPr lang="en-US" sz="2200" b="1" kern="0" dirty="0">
                <a:solidFill>
                  <a:srgbClr val="525353"/>
                </a:solidFill>
                <a:latin typeface="Gotham Book" panose="02000604040000020004" pitchFamily="50" charset="0"/>
                <a:ea typeface="ＭＳ Ｐゴシック" charset="0"/>
                <a:cs typeface="ＭＳ Ｐゴシック" charset="0"/>
              </a:rPr>
              <a:t>1 in 59 children (1.7%) in the USA have ASD</a:t>
            </a:r>
          </a:p>
          <a:p>
            <a:pPr marL="914400" lvl="2" defTabSz="914400" eaLnBrk="0" fontAlgn="base" hangingPunct="0">
              <a:lnSpc>
                <a:spcPct val="100000"/>
              </a:lnSpc>
              <a:spcBef>
                <a:spcPct val="20000"/>
              </a:spcBef>
              <a:spcAft>
                <a:spcPct val="0"/>
              </a:spcAft>
              <a:buClr>
                <a:srgbClr val="666699"/>
              </a:buClr>
            </a:pPr>
            <a:endParaRPr lang="en-US" sz="2200" kern="0" dirty="0">
              <a:solidFill>
                <a:srgbClr val="525353"/>
              </a:solidFill>
              <a:latin typeface="Gotham Book" panose="02000604040000020004" pitchFamily="50" charset="0"/>
              <a:ea typeface="ＭＳ Ｐゴシック" charset="0"/>
            </a:endParaRPr>
          </a:p>
          <a:p>
            <a:pPr defTabSz="914400" fontAlgn="base">
              <a:spcBef>
                <a:spcPct val="20000"/>
              </a:spcBef>
              <a:spcAft>
                <a:spcPct val="0"/>
              </a:spcAft>
              <a:buClr>
                <a:srgbClr val="666699"/>
              </a:buClr>
            </a:pPr>
            <a:r>
              <a:rPr lang="en-US" sz="2200" b="1" kern="0" dirty="0">
                <a:solidFill>
                  <a:srgbClr val="525353"/>
                </a:solidFill>
                <a:latin typeface="Gotham Book" panose="02000604040000020004" pitchFamily="50" charset="0"/>
                <a:ea typeface="ＭＳ Ｐゴシック" charset="0"/>
                <a:cs typeface="ＭＳ Ｐゴシック" charset="0"/>
              </a:rPr>
              <a:t>Affects 4 males to 1 female</a:t>
            </a:r>
          </a:p>
          <a:p>
            <a:pPr marL="742950" lvl="1" indent="-285750" defTabSz="914400" fontAlgn="base">
              <a:lnSpc>
                <a:spcPct val="100000"/>
              </a:lnSpc>
              <a:spcBef>
                <a:spcPct val="20000"/>
              </a:spcBef>
              <a:spcAft>
                <a:spcPct val="0"/>
              </a:spcAft>
              <a:buClr>
                <a:srgbClr val="666699"/>
              </a:buClr>
              <a:buFont typeface="Arial" panose="020B0604020202020204" pitchFamily="34" charset="0"/>
              <a:buChar char="•"/>
            </a:pPr>
            <a:r>
              <a:rPr lang="en-US" sz="2200" kern="0" dirty="0">
                <a:solidFill>
                  <a:srgbClr val="525353"/>
                </a:solidFill>
                <a:latin typeface="Gotham Book" panose="02000604040000020004" pitchFamily="50" charset="0"/>
                <a:ea typeface="ＭＳ Ｐゴシック" charset="0"/>
              </a:rPr>
              <a:t>1/39 boys</a:t>
            </a:r>
          </a:p>
          <a:p>
            <a:pPr marL="742950" lvl="1" indent="-285750" defTabSz="914400" fontAlgn="base">
              <a:lnSpc>
                <a:spcPct val="100000"/>
              </a:lnSpc>
              <a:spcBef>
                <a:spcPct val="20000"/>
              </a:spcBef>
              <a:spcAft>
                <a:spcPct val="0"/>
              </a:spcAft>
              <a:buClr>
                <a:srgbClr val="666699"/>
              </a:buClr>
              <a:buFont typeface="Arial" panose="020B0604020202020204" pitchFamily="34" charset="0"/>
              <a:buChar char="•"/>
            </a:pPr>
            <a:r>
              <a:rPr lang="en-US" sz="2200" kern="0" dirty="0">
                <a:solidFill>
                  <a:srgbClr val="525353"/>
                </a:solidFill>
                <a:latin typeface="Gotham Book" panose="02000604040000020004" pitchFamily="50" charset="0"/>
                <a:ea typeface="ＭＳ Ｐゴシック" charset="0"/>
              </a:rPr>
              <a:t>1/152 girls</a:t>
            </a:r>
          </a:p>
          <a:p>
            <a:pPr marL="342900" lvl="0" indent="-342900" defTabSz="914400" eaLnBrk="0" fontAlgn="base" hangingPunct="0">
              <a:spcBef>
                <a:spcPct val="20000"/>
              </a:spcBef>
              <a:spcAft>
                <a:spcPct val="0"/>
              </a:spcAft>
              <a:buNone/>
            </a:pPr>
            <a:endParaRPr lang="en-US" sz="2200" b="1" kern="0" dirty="0">
              <a:solidFill>
                <a:srgbClr val="525353"/>
              </a:solidFill>
              <a:latin typeface="Gotham Book" panose="02000604040000020004" pitchFamily="50" charset="0"/>
            </a:endParaRPr>
          </a:p>
          <a:p>
            <a:pPr defTabSz="914400" eaLnBrk="0" fontAlgn="base" hangingPunct="0">
              <a:spcBef>
                <a:spcPct val="20000"/>
              </a:spcBef>
              <a:spcAft>
                <a:spcPct val="0"/>
              </a:spcAft>
            </a:pPr>
            <a:r>
              <a:rPr lang="en-US" sz="2200" b="1" kern="0" dirty="0">
                <a:solidFill>
                  <a:srgbClr val="525353"/>
                </a:solidFill>
                <a:latin typeface="Gotham Book" panose="02000604040000020004" pitchFamily="50" charset="0"/>
              </a:rPr>
              <a:t>Intellectual abilities:</a:t>
            </a:r>
          </a:p>
          <a:p>
            <a:pPr marL="742950" lvl="1" indent="-285750" defTabSz="914400" eaLnBrk="0" fontAlgn="base" hangingPunct="0">
              <a:lnSpc>
                <a:spcPct val="100000"/>
              </a:lnSpc>
              <a:spcBef>
                <a:spcPct val="20000"/>
              </a:spcBef>
              <a:spcAft>
                <a:spcPct val="0"/>
              </a:spcAft>
              <a:buFontTx/>
              <a:buChar char="•"/>
            </a:pPr>
            <a:r>
              <a:rPr lang="en-US" sz="2200" kern="0" dirty="0">
                <a:solidFill>
                  <a:srgbClr val="525353"/>
                </a:solidFill>
                <a:latin typeface="Gotham Book" panose="02000604040000020004" pitchFamily="50" charset="0"/>
              </a:rPr>
              <a:t>31% intellectual disability (IQ &lt; 70)</a:t>
            </a:r>
          </a:p>
          <a:p>
            <a:pPr marL="742950" lvl="1" indent="-285750" defTabSz="914400" eaLnBrk="0" fontAlgn="base" hangingPunct="0">
              <a:lnSpc>
                <a:spcPct val="100000"/>
              </a:lnSpc>
              <a:spcBef>
                <a:spcPct val="20000"/>
              </a:spcBef>
              <a:spcAft>
                <a:spcPct val="0"/>
              </a:spcAft>
              <a:buFontTx/>
              <a:buChar char="•"/>
            </a:pPr>
            <a:r>
              <a:rPr lang="en-US" sz="2200" kern="0" dirty="0">
                <a:solidFill>
                  <a:srgbClr val="525353"/>
                </a:solidFill>
                <a:latin typeface="Gotham Book" panose="02000604040000020004" pitchFamily="50" charset="0"/>
              </a:rPr>
              <a:t>25% in the borderline range (IQ = 71 - 85)</a:t>
            </a:r>
          </a:p>
          <a:p>
            <a:pPr marL="742950" lvl="1" indent="-285750" defTabSz="914400" eaLnBrk="0" fontAlgn="base" hangingPunct="0">
              <a:lnSpc>
                <a:spcPct val="100000"/>
              </a:lnSpc>
              <a:spcBef>
                <a:spcPct val="20000"/>
              </a:spcBef>
              <a:spcAft>
                <a:spcPct val="0"/>
              </a:spcAft>
              <a:buFontTx/>
              <a:buChar char="•"/>
            </a:pPr>
            <a:r>
              <a:rPr lang="en-US" sz="2200" kern="0" dirty="0">
                <a:solidFill>
                  <a:srgbClr val="525353"/>
                </a:solidFill>
                <a:latin typeface="Gotham Book" panose="02000604040000020004" pitchFamily="50" charset="0"/>
              </a:rPr>
              <a:t>44% in the average to above average range (IQ &gt; 85)</a:t>
            </a:r>
          </a:p>
        </p:txBody>
      </p:sp>
      <p:pic>
        <p:nvPicPr>
          <p:cNvPr id="5" name="Picture 4">
            <a:extLst>
              <a:ext uri="{FF2B5EF4-FFF2-40B4-BE49-F238E27FC236}">
                <a16:creationId xmlns:a16="http://schemas.microsoft.com/office/drawing/2014/main" id="{880788E1-2D61-45EF-9054-BB0EEF392000}"/>
              </a:ext>
            </a:extLst>
          </p:cNvPr>
          <p:cNvPicPr>
            <a:picLocks noChangeAspect="1"/>
          </p:cNvPicPr>
          <p:nvPr/>
        </p:nvPicPr>
        <p:blipFill>
          <a:blip r:embed="rId3"/>
          <a:stretch>
            <a:fillRect/>
          </a:stretch>
        </p:blipFill>
        <p:spPr>
          <a:xfrm>
            <a:off x="9061379" y="3822573"/>
            <a:ext cx="1524249" cy="1202463"/>
          </a:xfrm>
          <a:prstGeom prst="rect">
            <a:avLst/>
          </a:prstGeom>
        </p:spPr>
      </p:pic>
    </p:spTree>
    <p:extLst>
      <p:ext uri="{BB962C8B-B14F-4D97-AF65-F5344CB8AC3E}">
        <p14:creationId xmlns:p14="http://schemas.microsoft.com/office/powerpoint/2010/main" val="103878216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828A9DB4-B29A-4ED7-B561-40BE06B28A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3585" y="236692"/>
            <a:ext cx="8940800" cy="5029200"/>
          </a:xfrm>
          <a:prstGeom prst="rect">
            <a:avLst/>
          </a:prstGeom>
        </p:spPr>
      </p:pic>
      <p:sp>
        <p:nvSpPr>
          <p:cNvPr id="19" name="TextBox 18">
            <a:extLst>
              <a:ext uri="{FF2B5EF4-FFF2-40B4-BE49-F238E27FC236}">
                <a16:creationId xmlns:a16="http://schemas.microsoft.com/office/drawing/2014/main" id="{6105A3D6-05A5-4615-B841-C5AED2D1B639}"/>
              </a:ext>
            </a:extLst>
          </p:cNvPr>
          <p:cNvSpPr txBox="1"/>
          <p:nvPr/>
        </p:nvSpPr>
        <p:spPr>
          <a:xfrm>
            <a:off x="470630" y="5388622"/>
            <a:ext cx="11250739" cy="1107996"/>
          </a:xfrm>
          <a:prstGeom prst="rect">
            <a:avLst/>
          </a:prstGeom>
          <a:noFill/>
        </p:spPr>
        <p:txBody>
          <a:bodyPr wrap="square" rtlCol="0">
            <a:spAutoFit/>
          </a:bodyPr>
          <a:lstStyle/>
          <a:p>
            <a:r>
              <a:rPr lang="en-US" sz="2200" i="1" dirty="0">
                <a:solidFill>
                  <a:schemeClr val="tx1"/>
                </a:solidFill>
                <a:latin typeface="Gotham Book" panose="02000604040000020004" pitchFamily="50" charset="0"/>
              </a:rPr>
              <a:t>“Exceptionally well organized and presented, [this book] is an ideal curriculum textbook and unreservedly recommended to the attention of professionals working with autistic children and adults.” </a:t>
            </a:r>
            <a:r>
              <a:rPr lang="en-US" sz="2200" dirty="0">
                <a:solidFill>
                  <a:schemeClr val="tx1"/>
                </a:solidFill>
                <a:latin typeface="Gotham Book" panose="02000604040000020004" pitchFamily="50" charset="0"/>
              </a:rPr>
              <a:t>–Helen Dumont, Reviewer </a:t>
            </a:r>
          </a:p>
        </p:txBody>
      </p:sp>
      <p:sp>
        <p:nvSpPr>
          <p:cNvPr id="5" name="Rectangle 4">
            <a:extLst>
              <a:ext uri="{FF2B5EF4-FFF2-40B4-BE49-F238E27FC236}">
                <a16:creationId xmlns:a16="http://schemas.microsoft.com/office/drawing/2014/main" id="{4FFA9968-14F6-4BC3-A2E2-51154F012CC9}"/>
              </a:ext>
            </a:extLst>
          </p:cNvPr>
          <p:cNvSpPr/>
          <p:nvPr/>
        </p:nvSpPr>
        <p:spPr>
          <a:xfrm>
            <a:off x="9289657" y="1076241"/>
            <a:ext cx="1691235" cy="3479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919289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p:txBody>
          <a:bodyPr/>
          <a:lstStyle/>
          <a:p>
            <a:r>
              <a:rPr lang="en-US" dirty="0"/>
              <a:t>Resources</a:t>
            </a:r>
          </a:p>
        </p:txBody>
      </p:sp>
      <p:sp>
        <p:nvSpPr>
          <p:cNvPr id="87" name="Content Placeholder 2">
            <a:extLst>
              <a:ext uri="{FF2B5EF4-FFF2-40B4-BE49-F238E27FC236}">
                <a16:creationId xmlns:a16="http://schemas.microsoft.com/office/drawing/2014/main" id="{1B4EB29B-BDAF-4792-ADBF-9B267647EF2B}"/>
              </a:ext>
            </a:extLst>
          </p:cNvPr>
          <p:cNvSpPr txBox="1">
            <a:spLocks/>
          </p:cNvSpPr>
          <p:nvPr/>
        </p:nvSpPr>
        <p:spPr>
          <a:xfrm>
            <a:off x="602533" y="1331862"/>
            <a:ext cx="10972800" cy="1348061"/>
          </a:xfrm>
          <a:prstGeom prst="rect">
            <a:avLst/>
          </a:prstGeom>
        </p:spPr>
        <p:txBody>
          <a:bodyPr/>
          <a:lst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indent="0">
              <a:buNone/>
            </a:pPr>
            <a:r>
              <a:rPr lang="en-US" sz="2400" dirty="0">
                <a:latin typeface="Gotham Medium" panose="02000604030000020004" pitchFamily="50" charset="0"/>
              </a:rPr>
              <a:t>Intervention: Reviews of Empirical Support</a:t>
            </a:r>
          </a:p>
          <a:p>
            <a:endParaRPr lang="en-US" sz="2400" dirty="0"/>
          </a:p>
        </p:txBody>
      </p:sp>
      <p:sp>
        <p:nvSpPr>
          <p:cNvPr id="4" name="Rectangle 3">
            <a:extLst>
              <a:ext uri="{FF2B5EF4-FFF2-40B4-BE49-F238E27FC236}">
                <a16:creationId xmlns:a16="http://schemas.microsoft.com/office/drawing/2014/main" id="{DAD31408-1613-43E2-BACF-470C86E93440}"/>
              </a:ext>
            </a:extLst>
          </p:cNvPr>
          <p:cNvSpPr/>
          <p:nvPr/>
        </p:nvSpPr>
        <p:spPr>
          <a:xfrm>
            <a:off x="616666" y="2084703"/>
            <a:ext cx="9474101" cy="3108543"/>
          </a:xfrm>
          <a:prstGeom prst="rect">
            <a:avLst/>
          </a:prstGeom>
        </p:spPr>
        <p:txBody>
          <a:bodyPr wrap="square">
            <a:spAutoFit/>
          </a:bodyPr>
          <a:lstStyle/>
          <a:p>
            <a:pPr lvl="0" fontAlgn="base">
              <a:spcBef>
                <a:spcPct val="0"/>
              </a:spcBef>
              <a:spcAft>
                <a:spcPct val="0"/>
              </a:spcAft>
            </a:pPr>
            <a:r>
              <a:rPr lang="en-US" sz="2400" dirty="0">
                <a:solidFill>
                  <a:srgbClr val="525353"/>
                </a:solidFill>
                <a:latin typeface="Gotham Book" panose="02000604040000020004" pitchFamily="50" charset="0"/>
              </a:rPr>
              <a:t>National Autism Center at May Institute </a:t>
            </a:r>
          </a:p>
          <a:p>
            <a:pPr marL="800100" lvl="1" indent="-342900" fontAlgn="base">
              <a:spcBef>
                <a:spcPct val="0"/>
              </a:spcBef>
              <a:spcAft>
                <a:spcPct val="0"/>
              </a:spcAft>
              <a:buFont typeface="Arial" panose="020B0604020202020204" pitchFamily="34" charset="0"/>
              <a:buChar char="•"/>
            </a:pPr>
            <a:r>
              <a:rPr lang="en-US" sz="2000" dirty="0">
                <a:solidFill>
                  <a:srgbClr val="525353"/>
                </a:solidFill>
                <a:latin typeface="Gotham Book" panose="02000604040000020004" pitchFamily="50" charset="0"/>
              </a:rPr>
              <a:t>National Standards Project</a:t>
            </a:r>
          </a:p>
          <a:p>
            <a:pPr lvl="2" fontAlgn="base">
              <a:spcBef>
                <a:spcPct val="0"/>
              </a:spcBef>
              <a:spcAft>
                <a:spcPct val="0"/>
              </a:spcAft>
            </a:pPr>
            <a:r>
              <a:rPr lang="en-US" sz="2000" dirty="0">
                <a:solidFill>
                  <a:srgbClr val="007A9B"/>
                </a:solidFill>
                <a:latin typeface="Gotham Book" panose="02000604040000020004" pitchFamily="50" charset="0"/>
                <a:hlinkClick r:id="rId3">
                  <a:extLst>
                    <a:ext uri="{A12FA001-AC4F-418D-AE19-62706E023703}">
                      <ahyp:hlinkClr xmlns:ahyp="http://schemas.microsoft.com/office/drawing/2018/hyperlinkcolor" val="tx"/>
                    </a:ext>
                  </a:extLst>
                </a:hlinkClick>
              </a:rPr>
              <a:t>https://www.nationalautismcenter.org/national-standards-project/</a:t>
            </a:r>
            <a:r>
              <a:rPr lang="en-US" sz="2000" dirty="0">
                <a:solidFill>
                  <a:srgbClr val="007A9B"/>
                </a:solidFill>
                <a:latin typeface="Gotham Book" panose="02000604040000020004" pitchFamily="50" charset="0"/>
              </a:rPr>
              <a:t> </a:t>
            </a:r>
          </a:p>
          <a:p>
            <a:pPr lvl="0" fontAlgn="base">
              <a:spcBef>
                <a:spcPct val="0"/>
              </a:spcBef>
              <a:spcAft>
                <a:spcPct val="0"/>
              </a:spcAft>
            </a:pPr>
            <a:endParaRPr lang="en-US" sz="2400" dirty="0">
              <a:solidFill>
                <a:srgbClr val="525353"/>
              </a:solidFill>
              <a:latin typeface="Gotham Book" panose="02000604040000020004" pitchFamily="50" charset="0"/>
            </a:endParaRPr>
          </a:p>
          <a:p>
            <a:pPr lvl="0" fontAlgn="base">
              <a:spcBef>
                <a:spcPct val="0"/>
              </a:spcBef>
              <a:spcAft>
                <a:spcPct val="0"/>
              </a:spcAft>
            </a:pPr>
            <a:r>
              <a:rPr lang="en-US" sz="2400" dirty="0">
                <a:solidFill>
                  <a:srgbClr val="525353"/>
                </a:solidFill>
                <a:latin typeface="Gotham Book" panose="02000604040000020004" pitchFamily="50" charset="0"/>
              </a:rPr>
              <a:t>National Professional Development Center on Autism Spectrum Disorders</a:t>
            </a:r>
          </a:p>
          <a:p>
            <a:pPr marL="800100" lvl="1" indent="-342900" fontAlgn="base">
              <a:spcBef>
                <a:spcPct val="0"/>
              </a:spcBef>
              <a:spcAft>
                <a:spcPct val="0"/>
              </a:spcAft>
              <a:buFont typeface="Arial" panose="020B0604020202020204" pitchFamily="34" charset="0"/>
              <a:buChar char="•"/>
            </a:pPr>
            <a:r>
              <a:rPr lang="en-US" sz="2000" dirty="0">
                <a:solidFill>
                  <a:srgbClr val="525353"/>
                </a:solidFill>
                <a:latin typeface="Gotham Book" panose="02000604040000020004" pitchFamily="50" charset="0"/>
              </a:rPr>
              <a:t>The National Clearinghouse on Autism Evidence and Practice</a:t>
            </a:r>
            <a:endParaRPr lang="en-US" sz="2000" dirty="0">
              <a:solidFill>
                <a:srgbClr val="525353"/>
              </a:solidFill>
              <a:latin typeface="Gotham Book" panose="02000604040000020004" pitchFamily="50" charset="0"/>
              <a:hlinkClick r:id="" action="ppaction://noaction">
                <a:extLst>
                  <a:ext uri="{A12FA001-AC4F-418D-AE19-62706E023703}">
                    <ahyp:hlinkClr xmlns:ahyp="http://schemas.microsoft.com/office/drawing/2018/hyperlinkcolor" val="tx"/>
                  </a:ext>
                </a:extLst>
              </a:hlinkClick>
            </a:endParaRPr>
          </a:p>
          <a:p>
            <a:pPr lvl="2" fontAlgn="base">
              <a:spcBef>
                <a:spcPct val="0"/>
              </a:spcBef>
              <a:spcAft>
                <a:spcPct val="0"/>
              </a:spcAft>
            </a:pPr>
            <a:r>
              <a:rPr lang="en-US" sz="2000" dirty="0">
                <a:solidFill>
                  <a:srgbClr val="007A9B"/>
                </a:solidFill>
                <a:latin typeface="Gotham Book" panose="02000604040000020004" pitchFamily="50" charset="0"/>
                <a:hlinkClick r:id="" action="ppaction://noaction">
                  <a:extLst>
                    <a:ext uri="{A12FA001-AC4F-418D-AE19-62706E023703}">
                      <ahyp:hlinkClr xmlns:ahyp="http://schemas.microsoft.com/office/drawing/2018/hyperlinkcolor" val="tx"/>
                    </a:ext>
                  </a:extLst>
                </a:hlinkClick>
              </a:rPr>
              <a:t>https</a:t>
            </a:r>
            <a:r>
              <a:rPr lang="en-US" sz="2000" dirty="0">
                <a:solidFill>
                  <a:srgbClr val="007A9B"/>
                </a:solidFill>
                <a:latin typeface="Gotham Book" panose="02000604040000020004" pitchFamily="50" charset="0"/>
                <a:hlinkClick r:id="rId4">
                  <a:extLst>
                    <a:ext uri="{A12FA001-AC4F-418D-AE19-62706E023703}">
                      <ahyp:hlinkClr xmlns:ahyp="http://schemas.microsoft.com/office/drawing/2018/hyperlinkcolor" val="tx"/>
                    </a:ext>
                  </a:extLst>
                </a:hlinkClick>
              </a:rPr>
              <a:t>://autismpdc.fpg.unc.edu/national-professional-development-center-autism-spectrum-disorder</a:t>
            </a:r>
            <a:r>
              <a:rPr lang="en-US" sz="2000" dirty="0">
                <a:solidFill>
                  <a:srgbClr val="007A9B"/>
                </a:solidFill>
                <a:latin typeface="Gotham Book" panose="02000604040000020004" pitchFamily="50" charset="0"/>
              </a:rPr>
              <a:t> </a:t>
            </a:r>
          </a:p>
        </p:txBody>
      </p:sp>
      <p:pic>
        <p:nvPicPr>
          <p:cNvPr id="19" name="Picture 8" descr="Related image">
            <a:hlinkClick r:id="rId5"/>
            <a:extLst>
              <a:ext uri="{FF2B5EF4-FFF2-40B4-BE49-F238E27FC236}">
                <a16:creationId xmlns:a16="http://schemas.microsoft.com/office/drawing/2014/main" id="{5F2ECB1F-6DC8-4609-B4B2-008696FAB24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13431" y="5339624"/>
            <a:ext cx="6480570" cy="864076"/>
          </a:xfrm>
          <a:prstGeom prst="rect">
            <a:avLst/>
          </a:prstGeom>
          <a:noFill/>
          <a:extLst>
            <a:ext uri="{909E8E84-426E-40DD-AFC4-6F175D3DCCD1}">
              <a14:hiddenFill xmlns:a14="http://schemas.microsoft.com/office/drawing/2010/main">
                <a:solidFill>
                  <a:srgbClr val="FFFFFF"/>
                </a:solidFill>
              </a14:hiddenFill>
            </a:ext>
          </a:extLst>
        </p:spPr>
      </p:pic>
      <p:pic>
        <p:nvPicPr>
          <p:cNvPr id="20" name="Content Placeholder 5" descr="logo_nac.gif">
            <a:extLst>
              <a:ext uri="{FF2B5EF4-FFF2-40B4-BE49-F238E27FC236}">
                <a16:creationId xmlns:a16="http://schemas.microsoft.com/office/drawing/2014/main" id="{C60CE1B8-E000-41AA-8841-13DA023751C3}"/>
              </a:ext>
            </a:extLst>
          </p:cNvPr>
          <p:cNvPicPr>
            <a:picLocks noChangeAspect="1"/>
          </p:cNvPicPr>
          <p:nvPr/>
        </p:nvPicPr>
        <p:blipFill>
          <a:blip r:embed="rId7">
            <a:extLst>
              <a:ext uri="{28A0092B-C50C-407E-A947-70E740481C1C}">
                <a14:useLocalDpi xmlns:a14="http://schemas.microsoft.com/office/drawing/2010/main" val="0"/>
              </a:ext>
            </a:extLst>
          </a:blip>
          <a:srcRect t="-26202" b="-26202"/>
          <a:stretch>
            <a:fillRect/>
          </a:stretch>
        </p:blipFill>
        <p:spPr bwMode="auto">
          <a:xfrm>
            <a:off x="8037323" y="1331862"/>
            <a:ext cx="1671637" cy="163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683667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229477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3166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3F3FF56-FA6E-7D42-8DA0-1596E0B975A1}"/>
              </a:ext>
            </a:extLst>
          </p:cNvPr>
          <p:cNvSpPr>
            <a:spLocks noGrp="1"/>
          </p:cNvSpPr>
          <p:nvPr>
            <p:ph sz="quarter" idx="10"/>
          </p:nvPr>
        </p:nvSpPr>
        <p:spPr>
          <a:xfrm>
            <a:off x="2637396" y="1600200"/>
            <a:ext cx="6299200" cy="591139"/>
          </a:xfrm>
        </p:spPr>
        <p:txBody>
          <a:bodyPr/>
          <a:lstStyle/>
          <a:p>
            <a:r>
              <a:rPr lang="en-US" sz="3200" dirty="0">
                <a:latin typeface="Gotham Medium" panose="02000604030000020004" pitchFamily="50" charset="0"/>
              </a:rPr>
              <a:t>ASD Intervention</a:t>
            </a:r>
          </a:p>
          <a:p>
            <a:endParaRPr lang="en-US" dirty="0"/>
          </a:p>
        </p:txBody>
      </p:sp>
      <p:pic>
        <p:nvPicPr>
          <p:cNvPr id="4" name="Picture 2" descr="https://ak2.picdn.net/shutterstock/videos/3780812/thumb/1.jpg?i10c=img.resize(height:160)">
            <a:extLst>
              <a:ext uri="{FF2B5EF4-FFF2-40B4-BE49-F238E27FC236}">
                <a16:creationId xmlns:a16="http://schemas.microsoft.com/office/drawing/2014/main" id="{AAC92ECA-7254-4DED-9916-71C831B60ECA}"/>
              </a:ext>
            </a:extLst>
          </p:cNvPr>
          <p:cNvPicPr>
            <a:picLocks noGrp="1" noChangeAspect="1" noChangeArrowheads="1"/>
          </p:cNvPicPr>
          <p:nvPr>
            <p:ph sz="quarter" idx="12"/>
          </p:nvPr>
        </p:nvPicPr>
        <p:blipFill>
          <a:blip r:embed="rId3">
            <a:extLst>
              <a:ext uri="{28A0092B-C50C-407E-A947-70E740481C1C}">
                <a14:useLocalDpi xmlns:a14="http://schemas.microsoft.com/office/drawing/2010/main" val="0"/>
              </a:ext>
            </a:extLst>
          </a:blip>
          <a:srcRect/>
          <a:stretch>
            <a:fillRect/>
          </a:stretch>
        </p:blipFill>
        <p:spPr bwMode="auto">
          <a:xfrm>
            <a:off x="2556828" y="2362120"/>
            <a:ext cx="7035800" cy="39638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08796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E49ACD7-AD56-9446-8FC6-5B52189FBD58}"/>
              </a:ext>
            </a:extLst>
          </p:cNvPr>
          <p:cNvSpPr>
            <a:spLocks noGrp="1"/>
          </p:cNvSpPr>
          <p:nvPr>
            <p:ph sz="quarter" idx="12"/>
          </p:nvPr>
        </p:nvSpPr>
        <p:spPr>
          <a:xfrm>
            <a:off x="616666" y="477837"/>
            <a:ext cx="10228811" cy="609600"/>
          </a:xfrm>
        </p:spPr>
        <p:txBody>
          <a:bodyPr/>
          <a:lstStyle/>
          <a:p>
            <a:r>
              <a:rPr lang="en-US" dirty="0"/>
              <a:t>Areas to Target </a:t>
            </a:r>
            <a:r>
              <a:rPr lang="en-US" altLang="en-US" dirty="0"/>
              <a:t>in Intervention</a:t>
            </a:r>
            <a:endParaRPr lang="en-US" dirty="0"/>
          </a:p>
        </p:txBody>
      </p:sp>
      <p:cxnSp>
        <p:nvCxnSpPr>
          <p:cNvPr id="4" name="Straight Connector 3">
            <a:extLst>
              <a:ext uri="{FF2B5EF4-FFF2-40B4-BE49-F238E27FC236}">
                <a16:creationId xmlns:a16="http://schemas.microsoft.com/office/drawing/2014/main" id="{74B6EC84-8E01-4ACE-B15A-B0C9D20639D3}"/>
              </a:ext>
            </a:extLst>
          </p:cNvPr>
          <p:cNvCxnSpPr>
            <a:cxnSpLocks/>
          </p:cNvCxnSpPr>
          <p:nvPr/>
        </p:nvCxnSpPr>
        <p:spPr>
          <a:xfrm>
            <a:off x="5410726" y="1501698"/>
            <a:ext cx="0" cy="4225159"/>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B282F76E-8882-4CBD-AB25-A9D67B7B1BB1}"/>
              </a:ext>
            </a:extLst>
          </p:cNvPr>
          <p:cNvSpPr txBox="1"/>
          <p:nvPr/>
        </p:nvSpPr>
        <p:spPr>
          <a:xfrm>
            <a:off x="826161" y="1906118"/>
            <a:ext cx="4363846" cy="3416320"/>
          </a:xfrm>
          <a:prstGeom prst="rect">
            <a:avLst/>
          </a:prstGeom>
          <a:noFill/>
        </p:spPr>
        <p:txBody>
          <a:bodyPr wrap="square" rtlCol="0">
            <a:spAutoFit/>
          </a:bodyPr>
          <a:lstStyle/>
          <a:p>
            <a:r>
              <a:rPr lang="en-US" sz="2200" dirty="0">
                <a:latin typeface="Gotham Medium" panose="02000604030000020004" pitchFamily="50" charset="0"/>
              </a:rPr>
              <a:t>Communication skills</a:t>
            </a:r>
          </a:p>
          <a:p>
            <a:endParaRPr lang="en-US" sz="2200" dirty="0">
              <a:latin typeface="Gotham Medium" panose="02000604030000020004" pitchFamily="50" charset="0"/>
            </a:endParaRPr>
          </a:p>
          <a:p>
            <a:r>
              <a:rPr lang="en-US" sz="2200" dirty="0">
                <a:latin typeface="Gotham Medium" panose="02000604030000020004" pitchFamily="50" charset="0"/>
              </a:rPr>
              <a:t>Engagement &amp; motivation</a:t>
            </a:r>
          </a:p>
          <a:p>
            <a:endParaRPr lang="en-US" sz="2200" dirty="0">
              <a:latin typeface="Gotham Medium" panose="02000604030000020004" pitchFamily="50" charset="0"/>
            </a:endParaRPr>
          </a:p>
          <a:p>
            <a:r>
              <a:rPr lang="en-US" sz="2200" dirty="0">
                <a:latin typeface="Gotham Medium" panose="02000604030000020004" pitchFamily="50" charset="0"/>
              </a:rPr>
              <a:t>Attention and imitation</a:t>
            </a:r>
          </a:p>
          <a:p>
            <a:endParaRPr lang="en-US" sz="2200" dirty="0">
              <a:latin typeface="Gotham Medium" panose="02000604030000020004" pitchFamily="50" charset="0"/>
            </a:endParaRPr>
          </a:p>
          <a:p>
            <a:r>
              <a:rPr lang="en-US" sz="2200" dirty="0">
                <a:latin typeface="Gotham Medium" panose="02000604030000020004" pitchFamily="50" charset="0"/>
              </a:rPr>
              <a:t>Social skills</a:t>
            </a:r>
          </a:p>
          <a:p>
            <a:endParaRPr lang="en-US" sz="2200" dirty="0">
              <a:latin typeface="Gotham Medium" panose="02000604030000020004" pitchFamily="50" charset="0"/>
            </a:endParaRPr>
          </a:p>
          <a:p>
            <a:r>
              <a:rPr lang="en-US" sz="2200" dirty="0">
                <a:latin typeface="Gotham Medium" panose="02000604030000020004" pitchFamily="50" charset="0"/>
              </a:rPr>
              <a:t>Play/leisure </a:t>
            </a:r>
          </a:p>
          <a:p>
            <a:endParaRPr lang="en-US" dirty="0"/>
          </a:p>
        </p:txBody>
      </p:sp>
      <p:sp>
        <p:nvSpPr>
          <p:cNvPr id="8" name="TextBox 7">
            <a:extLst>
              <a:ext uri="{FF2B5EF4-FFF2-40B4-BE49-F238E27FC236}">
                <a16:creationId xmlns:a16="http://schemas.microsoft.com/office/drawing/2014/main" id="{055CCA2C-DE99-402D-ADA4-EA9DEE0F1156}"/>
              </a:ext>
            </a:extLst>
          </p:cNvPr>
          <p:cNvSpPr txBox="1"/>
          <p:nvPr/>
        </p:nvSpPr>
        <p:spPr>
          <a:xfrm>
            <a:off x="6096000" y="1906118"/>
            <a:ext cx="4363846" cy="2800767"/>
          </a:xfrm>
          <a:prstGeom prst="rect">
            <a:avLst/>
          </a:prstGeom>
          <a:noFill/>
        </p:spPr>
        <p:txBody>
          <a:bodyPr wrap="square" rtlCol="0">
            <a:spAutoFit/>
          </a:bodyPr>
          <a:lstStyle/>
          <a:p>
            <a:r>
              <a:rPr lang="en-US" altLang="en-US" sz="2200" kern="0" dirty="0">
                <a:latin typeface="Gotham Medium" panose="02000604030000020004" pitchFamily="50" charset="0"/>
              </a:rPr>
              <a:t>Cognitive/academic skills</a:t>
            </a:r>
          </a:p>
          <a:p>
            <a:endParaRPr lang="en-US" altLang="en-US" sz="2200" kern="0" dirty="0">
              <a:latin typeface="Gotham Medium" panose="02000604030000020004" pitchFamily="50" charset="0"/>
            </a:endParaRPr>
          </a:p>
          <a:p>
            <a:r>
              <a:rPr lang="en-US" altLang="en-US" sz="2200" kern="0" dirty="0">
                <a:latin typeface="Gotham Medium" panose="02000604030000020004" pitchFamily="50" charset="0"/>
              </a:rPr>
              <a:t>Behavioral challenges</a:t>
            </a:r>
          </a:p>
          <a:p>
            <a:endParaRPr lang="en-US" altLang="en-US" sz="2200" kern="0" dirty="0">
              <a:latin typeface="Gotham Medium" panose="02000604030000020004" pitchFamily="50" charset="0"/>
            </a:endParaRPr>
          </a:p>
          <a:p>
            <a:r>
              <a:rPr lang="en-US" altLang="en-US" sz="2200" kern="0" dirty="0">
                <a:latin typeface="Gotham Medium" panose="02000604030000020004" pitchFamily="50" charset="0"/>
              </a:rPr>
              <a:t>Motor skills</a:t>
            </a:r>
          </a:p>
          <a:p>
            <a:endParaRPr lang="en-US" altLang="en-US" sz="2200" kern="0" dirty="0">
              <a:latin typeface="Gotham Medium" panose="02000604030000020004" pitchFamily="50" charset="0"/>
            </a:endParaRPr>
          </a:p>
          <a:p>
            <a:r>
              <a:rPr lang="en-US" altLang="en-US" sz="2200" kern="0" dirty="0">
                <a:latin typeface="Gotham Medium" panose="02000604030000020004" pitchFamily="50" charset="0"/>
              </a:rPr>
              <a:t>Self-help/life skills (adaptive functioning)</a:t>
            </a:r>
          </a:p>
        </p:txBody>
      </p:sp>
    </p:spTree>
    <p:extLst>
      <p:ext uri="{BB962C8B-B14F-4D97-AF65-F5344CB8AC3E}">
        <p14:creationId xmlns:p14="http://schemas.microsoft.com/office/powerpoint/2010/main" val="4044085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E49ACD7-AD56-9446-8FC6-5B52189FBD58}"/>
              </a:ext>
            </a:extLst>
          </p:cNvPr>
          <p:cNvSpPr>
            <a:spLocks noGrp="1"/>
          </p:cNvSpPr>
          <p:nvPr>
            <p:ph sz="quarter" idx="12"/>
          </p:nvPr>
        </p:nvSpPr>
        <p:spPr>
          <a:xfrm>
            <a:off x="616667" y="477837"/>
            <a:ext cx="9858422" cy="609600"/>
          </a:xfrm>
        </p:spPr>
        <p:txBody>
          <a:bodyPr/>
          <a:lstStyle/>
          <a:p>
            <a:r>
              <a:rPr lang="en-US" altLang="en-US" dirty="0"/>
              <a:t>Intervention Intensity and Timing</a:t>
            </a:r>
            <a:endParaRPr lang="en-US" dirty="0"/>
          </a:p>
          <a:p>
            <a:endParaRPr lang="en-US" dirty="0"/>
          </a:p>
        </p:txBody>
      </p:sp>
      <p:sp>
        <p:nvSpPr>
          <p:cNvPr id="3" name="Rectangle 2">
            <a:extLst>
              <a:ext uri="{FF2B5EF4-FFF2-40B4-BE49-F238E27FC236}">
                <a16:creationId xmlns:a16="http://schemas.microsoft.com/office/drawing/2014/main" id="{AB56C612-5D41-476B-A707-A198ACFA3AFF}"/>
              </a:ext>
            </a:extLst>
          </p:cNvPr>
          <p:cNvSpPr/>
          <p:nvPr/>
        </p:nvSpPr>
        <p:spPr>
          <a:xfrm>
            <a:off x="2659117" y="2356583"/>
            <a:ext cx="6873766" cy="2800767"/>
          </a:xfrm>
          <a:prstGeom prst="rect">
            <a:avLst/>
          </a:prstGeom>
        </p:spPr>
        <p:txBody>
          <a:bodyPr wrap="square">
            <a:spAutoFit/>
          </a:bodyPr>
          <a:lstStyle/>
          <a:p>
            <a:pPr marL="342900" indent="-342900" algn="ctr">
              <a:buFont typeface="Wingdings" pitchFamily="2" charset="2"/>
              <a:buNone/>
            </a:pPr>
            <a:r>
              <a:rPr lang="en-US" altLang="en-US" sz="2200" i="1" dirty="0">
                <a:latin typeface="Gotham Medium" panose="02000604030000020004" pitchFamily="50" charset="0"/>
              </a:rPr>
              <a:t>“Intensity is best thought of in the context of large numbers of functional, developmentally relevant, and high interest opportunities to respond actively” </a:t>
            </a:r>
          </a:p>
          <a:p>
            <a:pPr marL="342900" indent="-342900" algn="ctr">
              <a:buFont typeface="Wingdings" pitchFamily="2" charset="2"/>
              <a:buNone/>
            </a:pPr>
            <a:r>
              <a:rPr lang="en-US" altLang="en-US" sz="2200" dirty="0">
                <a:latin typeface="Gotham Medium" panose="02000604030000020004" pitchFamily="50" charset="0"/>
              </a:rPr>
              <a:t>(National Research Council, 2001)</a:t>
            </a:r>
          </a:p>
          <a:p>
            <a:pPr marL="342900" indent="-342900" algn="ctr">
              <a:buFont typeface="Wingdings" pitchFamily="2" charset="2"/>
              <a:buNone/>
            </a:pPr>
            <a:endParaRPr lang="en-US" altLang="en-US" sz="2200" i="1" dirty="0">
              <a:latin typeface="Gotham Medium" panose="02000604030000020004" pitchFamily="50" charset="0"/>
            </a:endParaRPr>
          </a:p>
          <a:p>
            <a:pPr marL="342900" indent="-342900" algn="ctr">
              <a:buFont typeface="Wingdings" pitchFamily="2" charset="2"/>
              <a:buNone/>
            </a:pPr>
            <a:endParaRPr lang="en-US" altLang="en-US" sz="2200" i="1" dirty="0">
              <a:latin typeface="Gotham Medium" panose="02000604030000020004" pitchFamily="50" charset="0"/>
            </a:endParaRPr>
          </a:p>
          <a:p>
            <a:pPr marL="342900" indent="-342900" algn="ctr">
              <a:buFont typeface="Wingdings" pitchFamily="2" charset="2"/>
              <a:buNone/>
            </a:pPr>
            <a:r>
              <a:rPr lang="en-US" altLang="en-US" sz="2200" i="1" dirty="0">
                <a:latin typeface="Gotham Medium" panose="02000604030000020004" pitchFamily="50" charset="0"/>
              </a:rPr>
              <a:t>“Earlier is better”</a:t>
            </a:r>
          </a:p>
        </p:txBody>
      </p:sp>
    </p:spTree>
    <p:extLst>
      <p:ext uri="{BB962C8B-B14F-4D97-AF65-F5344CB8AC3E}">
        <p14:creationId xmlns:p14="http://schemas.microsoft.com/office/powerpoint/2010/main" val="38903814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E49ACD7-AD56-9446-8FC6-5B52189FBD58}"/>
              </a:ext>
            </a:extLst>
          </p:cNvPr>
          <p:cNvSpPr>
            <a:spLocks noGrp="1"/>
          </p:cNvSpPr>
          <p:nvPr>
            <p:ph sz="quarter" idx="12"/>
          </p:nvPr>
        </p:nvSpPr>
        <p:spPr>
          <a:xfrm>
            <a:off x="616667" y="477837"/>
            <a:ext cx="9725512" cy="609600"/>
          </a:xfrm>
        </p:spPr>
        <p:txBody>
          <a:bodyPr/>
          <a:lstStyle/>
          <a:p>
            <a:r>
              <a:rPr lang="en-US" altLang="en-US" dirty="0"/>
              <a:t>Applied Behavior Analysis (ABA)</a:t>
            </a:r>
            <a:endParaRPr lang="en-US" dirty="0"/>
          </a:p>
          <a:p>
            <a:endParaRPr lang="en-US" dirty="0"/>
          </a:p>
        </p:txBody>
      </p:sp>
      <p:sp>
        <p:nvSpPr>
          <p:cNvPr id="5" name="Content Placeholder 4"/>
          <p:cNvSpPr>
            <a:spLocks noGrp="1"/>
          </p:cNvSpPr>
          <p:nvPr>
            <p:ph idx="4294967295"/>
          </p:nvPr>
        </p:nvSpPr>
        <p:spPr>
          <a:xfrm>
            <a:off x="609600" y="1373404"/>
            <a:ext cx="10410701" cy="5153520"/>
          </a:xfrm>
          <a:prstGeom prst="rect">
            <a:avLst/>
          </a:prstGeom>
        </p:spPr>
        <p:txBody>
          <a:bodyPr/>
          <a:lstStyle/>
          <a:p>
            <a:pPr defTabSz="914400" eaLnBrk="0" fontAlgn="base" hangingPunct="0">
              <a:spcBef>
                <a:spcPct val="20000"/>
              </a:spcBef>
              <a:spcAft>
                <a:spcPct val="0"/>
              </a:spcAft>
            </a:pPr>
            <a:r>
              <a:rPr lang="en-US" altLang="en-US" sz="2200" kern="0" dirty="0">
                <a:solidFill>
                  <a:srgbClr val="525353"/>
                </a:solidFill>
                <a:latin typeface="Gotham Book" panose="02000604040000020004" pitchFamily="50" charset="0"/>
              </a:rPr>
              <a:t>Gold standard treatment for core ASD deficits</a:t>
            </a:r>
          </a:p>
          <a:p>
            <a:pPr defTabSz="914400" eaLnBrk="0" fontAlgn="base" hangingPunct="0">
              <a:spcBef>
                <a:spcPct val="20000"/>
              </a:spcBef>
              <a:spcAft>
                <a:spcPct val="0"/>
              </a:spcAft>
            </a:pPr>
            <a:endParaRPr lang="en-US" altLang="en-US" sz="2200" kern="0" dirty="0">
              <a:solidFill>
                <a:srgbClr val="525353"/>
              </a:solidFill>
              <a:latin typeface="Gotham Book" panose="02000604040000020004" pitchFamily="50" charset="0"/>
            </a:endParaRPr>
          </a:p>
          <a:p>
            <a:pPr defTabSz="914400" eaLnBrk="0" fontAlgn="base" hangingPunct="0">
              <a:spcBef>
                <a:spcPct val="20000"/>
              </a:spcBef>
              <a:spcAft>
                <a:spcPct val="0"/>
              </a:spcAft>
            </a:pPr>
            <a:r>
              <a:rPr lang="en-US" altLang="en-US" sz="2200" kern="0" dirty="0">
                <a:solidFill>
                  <a:srgbClr val="525353"/>
                </a:solidFill>
                <a:latin typeface="Gotham Book" panose="02000604040000020004" pitchFamily="50" charset="0"/>
              </a:rPr>
              <a:t>Now covered by Medicaid and many other insurance plans (but not all)</a:t>
            </a:r>
          </a:p>
          <a:p>
            <a:pPr marL="742950" lvl="1" indent="-342900" defTabSz="914400" eaLnBrk="0" fontAlgn="base" hangingPunct="0">
              <a:spcBef>
                <a:spcPct val="20000"/>
              </a:spcBef>
              <a:spcAft>
                <a:spcPct val="0"/>
              </a:spcAft>
              <a:buFontTx/>
              <a:buChar char="•"/>
            </a:pPr>
            <a:r>
              <a:rPr lang="en-US" altLang="en-US" sz="2200" kern="0" dirty="0">
                <a:solidFill>
                  <a:srgbClr val="525353"/>
                </a:solidFill>
                <a:latin typeface="Gotham Book" panose="02000604040000020004" pitchFamily="50" charset="0"/>
              </a:rPr>
              <a:t>To access under Medicaid, need COE evaluation</a:t>
            </a:r>
          </a:p>
          <a:p>
            <a:pPr marL="742950" lvl="1" indent="-342900" defTabSz="914400" eaLnBrk="0" fontAlgn="base" hangingPunct="0">
              <a:spcBef>
                <a:spcPct val="20000"/>
              </a:spcBef>
              <a:spcAft>
                <a:spcPct val="0"/>
              </a:spcAft>
              <a:buFontTx/>
              <a:buChar char="•"/>
            </a:pPr>
            <a:r>
              <a:rPr lang="en-US" altLang="en-US" sz="2200" kern="0" dirty="0">
                <a:solidFill>
                  <a:srgbClr val="525353"/>
                </a:solidFill>
                <a:latin typeface="Gotham Book" panose="02000604040000020004" pitchFamily="50" charset="0"/>
              </a:rPr>
              <a:t>Orders/statement of medical necessity for ABA</a:t>
            </a:r>
          </a:p>
          <a:p>
            <a:pPr defTabSz="914400" eaLnBrk="0" fontAlgn="base" hangingPunct="0">
              <a:spcBef>
                <a:spcPct val="20000"/>
              </a:spcBef>
              <a:spcAft>
                <a:spcPct val="0"/>
              </a:spcAft>
            </a:pPr>
            <a:endParaRPr lang="en-US" altLang="en-US" sz="2200" kern="0" dirty="0">
              <a:solidFill>
                <a:srgbClr val="525353"/>
              </a:solidFill>
              <a:latin typeface="Gotham Book" panose="02000604040000020004" pitchFamily="50" charset="0"/>
            </a:endParaRPr>
          </a:p>
          <a:p>
            <a:pPr defTabSz="914400" eaLnBrk="0" fontAlgn="base" hangingPunct="0">
              <a:spcBef>
                <a:spcPct val="20000"/>
              </a:spcBef>
              <a:spcAft>
                <a:spcPct val="0"/>
              </a:spcAft>
            </a:pPr>
            <a:r>
              <a:rPr lang="en-US" altLang="en-US" sz="2200" kern="0" dirty="0">
                <a:solidFill>
                  <a:srgbClr val="525353"/>
                </a:solidFill>
                <a:latin typeface="Gotham Book" panose="02000604040000020004" pitchFamily="50" charset="0"/>
              </a:rPr>
              <a:t>Different “types” of ABA</a:t>
            </a:r>
          </a:p>
          <a:p>
            <a:pPr marL="742950" lvl="1" indent="-342900" defTabSz="914400" eaLnBrk="0" fontAlgn="base" hangingPunct="0">
              <a:spcBef>
                <a:spcPct val="20000"/>
              </a:spcBef>
              <a:spcAft>
                <a:spcPct val="0"/>
              </a:spcAft>
              <a:buFontTx/>
              <a:buChar char="•"/>
            </a:pPr>
            <a:r>
              <a:rPr lang="en-US" altLang="en-US" sz="2200" kern="0" dirty="0">
                <a:solidFill>
                  <a:srgbClr val="525353"/>
                </a:solidFill>
                <a:latin typeface="Gotham Book" panose="02000604040000020004" pitchFamily="50" charset="0"/>
              </a:rPr>
              <a:t>Discrete trial teaching</a:t>
            </a:r>
          </a:p>
          <a:p>
            <a:pPr marL="742950" lvl="1" indent="-285750" defTabSz="914400" eaLnBrk="0" fontAlgn="base" hangingPunct="0">
              <a:spcBef>
                <a:spcPct val="20000"/>
              </a:spcBef>
              <a:spcAft>
                <a:spcPct val="0"/>
              </a:spcAft>
              <a:buFontTx/>
              <a:buChar char="•"/>
            </a:pPr>
            <a:r>
              <a:rPr lang="en-US" altLang="en-US" sz="2200" kern="0" dirty="0">
                <a:solidFill>
                  <a:srgbClr val="525353"/>
                </a:solidFill>
                <a:latin typeface="Gotham Book" panose="02000604040000020004" pitchFamily="50" charset="0"/>
              </a:rPr>
              <a:t>Naturalistic Developmental Behavioral Interventions</a:t>
            </a:r>
          </a:p>
          <a:p>
            <a:pPr marL="1143000" lvl="2" indent="-228600" defTabSz="914400" eaLnBrk="0" fontAlgn="base" hangingPunct="0">
              <a:spcBef>
                <a:spcPct val="20000"/>
              </a:spcBef>
              <a:spcAft>
                <a:spcPct val="0"/>
              </a:spcAft>
              <a:buFontTx/>
              <a:buChar char="•"/>
            </a:pPr>
            <a:r>
              <a:rPr lang="en-US" altLang="en-US" sz="2200" kern="0" dirty="0">
                <a:solidFill>
                  <a:srgbClr val="525353"/>
                </a:solidFill>
                <a:latin typeface="Gotham Book" panose="02000604040000020004" pitchFamily="50" charset="0"/>
              </a:rPr>
              <a:t>Pivotal Response Teaching</a:t>
            </a:r>
          </a:p>
          <a:p>
            <a:pPr marL="1143000" lvl="2" indent="-228600" defTabSz="914400" eaLnBrk="0" fontAlgn="base" hangingPunct="0">
              <a:spcBef>
                <a:spcPct val="20000"/>
              </a:spcBef>
              <a:spcAft>
                <a:spcPct val="0"/>
              </a:spcAft>
              <a:buFontTx/>
              <a:buChar char="•"/>
            </a:pPr>
            <a:r>
              <a:rPr lang="en-US" altLang="en-US" sz="2200" kern="0" dirty="0">
                <a:solidFill>
                  <a:srgbClr val="525353"/>
                </a:solidFill>
                <a:latin typeface="Gotham Book" panose="02000604040000020004" pitchFamily="50" charset="0"/>
              </a:rPr>
              <a:t>Incidental Teaching</a:t>
            </a:r>
          </a:p>
          <a:p>
            <a:pPr marL="1143000" lvl="2" indent="-228600" defTabSz="914400" eaLnBrk="0" fontAlgn="base" hangingPunct="0">
              <a:spcBef>
                <a:spcPct val="20000"/>
              </a:spcBef>
              <a:spcAft>
                <a:spcPct val="0"/>
              </a:spcAft>
              <a:buFontTx/>
              <a:buChar char="•"/>
            </a:pPr>
            <a:r>
              <a:rPr lang="en-US" altLang="en-US" sz="2200" kern="0" dirty="0">
                <a:solidFill>
                  <a:srgbClr val="525353"/>
                </a:solidFill>
                <a:latin typeface="Gotham Book" panose="02000604040000020004" pitchFamily="50" charset="0"/>
              </a:rPr>
              <a:t>Early Start Denver Model</a:t>
            </a:r>
          </a:p>
          <a:p>
            <a:pPr marL="1143000" lvl="2" indent="-228600" defTabSz="914400" eaLnBrk="0" fontAlgn="base" hangingPunct="0">
              <a:spcBef>
                <a:spcPct val="20000"/>
              </a:spcBef>
              <a:spcAft>
                <a:spcPct val="0"/>
              </a:spcAft>
              <a:buFontTx/>
              <a:buChar char="•"/>
            </a:pPr>
            <a:r>
              <a:rPr lang="en-US" altLang="en-US" sz="2200" kern="0" dirty="0">
                <a:solidFill>
                  <a:srgbClr val="525353"/>
                </a:solidFill>
                <a:latin typeface="Gotham Book" panose="02000604040000020004" pitchFamily="50" charset="0"/>
              </a:rPr>
              <a:t>Project </a:t>
            </a:r>
            <a:r>
              <a:rPr lang="en-US" altLang="en-US" sz="2200" kern="0" dirty="0" err="1">
                <a:solidFill>
                  <a:srgbClr val="525353"/>
                </a:solidFill>
                <a:latin typeface="Gotham Book" panose="02000604040000020004" pitchFamily="50" charset="0"/>
              </a:rPr>
              <a:t>ImPACT</a:t>
            </a:r>
            <a:endParaRPr lang="en-US" sz="2200" dirty="0">
              <a:latin typeface="Gotham Book" panose="02000604040000020004" pitchFamily="50" charset="0"/>
              <a:cs typeface="Arial" panose="020B0604020202020204" pitchFamily="34" charset="0"/>
            </a:endParaRPr>
          </a:p>
        </p:txBody>
      </p:sp>
      <p:pic>
        <p:nvPicPr>
          <p:cNvPr id="7" name="Picture 4" descr="Image result for prescription for aba therapy">
            <a:hlinkClick r:id="rId3"/>
            <a:extLst>
              <a:ext uri="{FF2B5EF4-FFF2-40B4-BE49-F238E27FC236}">
                <a16:creationId xmlns:a16="http://schemas.microsoft.com/office/drawing/2014/main" id="{A571F687-EA1F-40BB-8C96-FBC02E00CF2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59917" y="3295755"/>
            <a:ext cx="2095763" cy="17417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037178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quot;/&gt;&lt;property id=&quot;20307&quot; value=&quot;371&quot;/&gt;&lt;/object&gt;&lt;object type=&quot;3&quot; unique_id=&quot;10004&quot;&gt;&lt;property id=&quot;20148&quot; value=&quot;5&quot;/&gt;&lt;property id=&quot;20300&quot; value=&quot;Slide 2&quot;/&gt;&lt;property id=&quot;20307&quot; value=&quot;463&quot;/&gt;&lt;/object&gt;&lt;object type=&quot;3&quot; unique_id=&quot;10005&quot;&gt;&lt;property id=&quot;20148&quot; value=&quot;5&quot;/&gt;&lt;property id=&quot;20300&quot; value=&quot;Slide 3&quot;/&gt;&lt;property id=&quot;20307&quot; value=&quot;500&quot;/&gt;&lt;/object&gt;&lt;object type=&quot;3&quot; unique_id=&quot;10006&quot;&gt;&lt;property id=&quot;20148&quot; value=&quot;5&quot;/&gt;&lt;property id=&quot;20300&quot; value=&quot;Slide 4&quot;/&gt;&lt;property id=&quot;20307&quot; value=&quot;462&quot;/&gt;&lt;/object&gt;&lt;object type=&quot;3&quot; unique_id=&quot;10007&quot;&gt;&lt;property id=&quot;20148&quot; value=&quot;5&quot;/&gt;&lt;property id=&quot;20300&quot; value=&quot;Slide 5&quot;/&gt;&lt;property id=&quot;20307&quot; value=&quot;464&quot;/&gt;&lt;/object&gt;&lt;object type=&quot;3&quot; unique_id=&quot;10008&quot;&gt;&lt;property id=&quot;20148&quot; value=&quot;5&quot;/&gt;&lt;property id=&quot;20300&quot; value=&quot;Slide 6&quot;/&gt;&lt;property id=&quot;20307&quot; value=&quot;501&quot;/&gt;&lt;/object&gt;&lt;object type=&quot;3&quot; unique_id=&quot;10009&quot;&gt;&lt;property id=&quot;20148&quot; value=&quot;5&quot;/&gt;&lt;property id=&quot;20300&quot; value=&quot;Slide 7&quot;/&gt;&lt;property id=&quot;20307&quot; value=&quot;467&quot;/&gt;&lt;/object&gt;&lt;object type=&quot;3&quot; unique_id=&quot;10010&quot;&gt;&lt;property id=&quot;20148&quot; value=&quot;5&quot;/&gt;&lt;property id=&quot;20300&quot; value=&quot;Slide 8&quot;/&gt;&lt;property id=&quot;20307&quot; value=&quot;468&quot;/&gt;&lt;/object&gt;&lt;object type=&quot;3&quot; unique_id=&quot;10011&quot;&gt;&lt;property id=&quot;20148&quot; value=&quot;5&quot;/&gt;&lt;property id=&quot;20300&quot; value=&quot;Slide 9&quot;/&gt;&lt;property id=&quot;20307&quot; value=&quot;469&quot;/&gt;&lt;/object&gt;&lt;object type=&quot;3&quot; unique_id=&quot;10012&quot;&gt;&lt;property id=&quot;20148&quot; value=&quot;5&quot;/&gt;&lt;property id=&quot;20300&quot; value=&quot;Slide 10&quot;/&gt;&lt;property id=&quot;20307&quot; value=&quot;502&quot;/&gt;&lt;/object&gt;&lt;object type=&quot;3&quot; unique_id=&quot;10013&quot;&gt;&lt;property id=&quot;20148&quot; value=&quot;5&quot;/&gt;&lt;property id=&quot;20300&quot; value=&quot;Slide 11&quot;/&gt;&lt;property id=&quot;20307&quot; value=&quot;470&quot;/&gt;&lt;/object&gt;&lt;object type=&quot;3&quot; unique_id=&quot;10014&quot;&gt;&lt;property id=&quot;20148&quot; value=&quot;5&quot;/&gt;&lt;property id=&quot;20300&quot; value=&quot;Slide 12&quot;/&gt;&lt;property id=&quot;20307&quot; value=&quot;471&quot;/&gt;&lt;/object&gt;&lt;object type=&quot;3&quot; unique_id=&quot;10015&quot;&gt;&lt;property id=&quot;20148&quot; value=&quot;5&quot;/&gt;&lt;property id=&quot;20300&quot; value=&quot;Slide 13&quot;/&gt;&lt;property id=&quot;20307&quot; value=&quot;472&quot;/&gt;&lt;/object&gt;&lt;object type=&quot;3&quot; unique_id=&quot;10016&quot;&gt;&lt;property id=&quot;20148&quot; value=&quot;5&quot;/&gt;&lt;property id=&quot;20300&quot; value=&quot;Slide 14&quot;/&gt;&lt;property id=&quot;20307&quot; value=&quot;504&quot;/&gt;&lt;/object&gt;&lt;object type=&quot;3&quot; unique_id=&quot;10017&quot;&gt;&lt;property id=&quot;20148&quot; value=&quot;5&quot;/&gt;&lt;property id=&quot;20300&quot; value=&quot;Slide 15&quot;/&gt;&lt;property id=&quot;20307&quot; value=&quot;509&quot;/&gt;&lt;/object&gt;&lt;object type=&quot;3&quot; unique_id=&quot;10018&quot;&gt;&lt;property id=&quot;20148&quot; value=&quot;5&quot;/&gt;&lt;property id=&quot;20300&quot; value=&quot;Slide 16&quot;/&gt;&lt;property id=&quot;20307&quot; value=&quot;507&quot;/&gt;&lt;/object&gt;&lt;object type=&quot;3&quot; unique_id=&quot;10019&quot;&gt;&lt;property id=&quot;20148&quot; value=&quot;5&quot;/&gt;&lt;property id=&quot;20300&quot; value=&quot;Slide 17&quot;/&gt;&lt;property id=&quot;20307&quot; value=&quot;508&quot;/&gt;&lt;/object&gt;&lt;object type=&quot;3&quot; unique_id=&quot;10020&quot;&gt;&lt;property id=&quot;20148&quot; value=&quot;5&quot;/&gt;&lt;property id=&quot;20300&quot; value=&quot;Slide 18&quot;/&gt;&lt;property id=&quot;20307&quot; value=&quot;503&quot;/&gt;&lt;/object&gt;&lt;object type=&quot;3&quot; unique_id=&quot;10021&quot;&gt;&lt;property id=&quot;20148&quot; value=&quot;5&quot;/&gt;&lt;property id=&quot;20300&quot; value=&quot;Slide 19&quot;/&gt;&lt;property id=&quot;20307&quot; value=&quot;476&quot;/&gt;&lt;/object&gt;&lt;object type=&quot;3&quot; unique_id=&quot;10022&quot;&gt;&lt;property id=&quot;20148&quot; value=&quot;5&quot;/&gt;&lt;property id=&quot;20300&quot; value=&quot;Slide 20&quot;/&gt;&lt;property id=&quot;20307&quot; value=&quot;510&quot;/&gt;&lt;/object&gt;&lt;object type=&quot;3&quot; unique_id=&quot;10023&quot;&gt;&lt;property id=&quot;20148&quot; value=&quot;5&quot;/&gt;&lt;property id=&quot;20300&quot; value=&quot;Slide 21&quot;/&gt;&lt;property id=&quot;20307&quot; value=&quot;380&quot;/&gt;&lt;/object&gt;&lt;object type=&quot;3&quot; unique_id=&quot;10024&quot;&gt;&lt;property id=&quot;20148&quot; value=&quot;5&quot;/&gt;&lt;property id=&quot;20300&quot; value=&quot;Slide 22&quot;/&gt;&lt;property id=&quot;20307&quot; value=&quot;512&quot;/&gt;&lt;/object&gt;&lt;object type=&quot;3&quot; unique_id=&quot;10025&quot;&gt;&lt;property id=&quot;20148&quot; value=&quot;5&quot;/&gt;&lt;property id=&quot;20300&quot; value=&quot;Slide 23&quot;/&gt;&lt;property id=&quot;20307&quot; value=&quot;511&quot;/&gt;&lt;/object&gt;&lt;object type=&quot;3&quot; unique_id=&quot;10026&quot;&gt;&lt;property id=&quot;20148&quot; value=&quot;5&quot;/&gt;&lt;property id=&quot;20300&quot; value=&quot;Slide 24&quot;/&gt;&lt;property id=&quot;20307&quot; value=&quot;475&quot;/&gt;&lt;/object&gt;&lt;object type=&quot;3&quot; unique_id=&quot;10027&quot;&gt;&lt;property id=&quot;20148&quot; value=&quot;5&quot;/&gt;&lt;property id=&quot;20300&quot; value=&quot;Slide 25&quot;/&gt;&lt;property id=&quot;20307&quot; value=&quot;506&quot;/&gt;&lt;/object&gt;&lt;object type=&quot;3&quot; unique_id=&quot;10028&quot;&gt;&lt;property id=&quot;20148&quot; value=&quot;5&quot;/&gt;&lt;property id=&quot;20300&quot; value=&quot;Slide 26&quot;/&gt;&lt;property id=&quot;20307&quot; value=&quot;478&quot;/&gt;&lt;/object&gt;&lt;object type=&quot;3&quot; unique_id=&quot;10029&quot;&gt;&lt;property id=&quot;20148&quot; value=&quot;5&quot;/&gt;&lt;property id=&quot;20300&quot; value=&quot;Slide 27&quot;/&gt;&lt;property id=&quot;20307&quot; value=&quot;474&quot;/&gt;&lt;/object&gt;&lt;object type=&quot;3&quot; unique_id=&quot;10030&quot;&gt;&lt;property id=&quot;20148&quot; value=&quot;5&quot;/&gt;&lt;property id=&quot;20300&quot; value=&quot;Slide 28&quot;/&gt;&lt;property id=&quot;20307&quot; value=&quot;513&quot;/&gt;&lt;/object&gt;&lt;object type=&quot;3&quot; unique_id=&quot;10031&quot;&gt;&lt;property id=&quot;20148&quot; value=&quot;5&quot;/&gt;&lt;property id=&quot;20300&quot; value=&quot;Slide 29&quot;/&gt;&lt;property id=&quot;20307&quot; value=&quot;473&quot;/&gt;&lt;/object&gt;&lt;object type=&quot;3&quot; unique_id=&quot;10032&quot;&gt;&lt;property id=&quot;20148&quot; value=&quot;5&quot;/&gt;&lt;property id=&quot;20300&quot; value=&quot;Slide 30&quot;/&gt;&lt;property id=&quot;20307&quot; value=&quot;515&quot;/&gt;&lt;/object&gt;&lt;object type=&quot;3&quot; unique_id=&quot;10033&quot;&gt;&lt;property id=&quot;20148&quot; value=&quot;5&quot;/&gt;&lt;property id=&quot;20300&quot; value=&quot;Slide 31&quot;/&gt;&lt;property id=&quot;20307&quot; value=&quot;479&quot;/&gt;&lt;/object&gt;&lt;object type=&quot;3&quot; unique_id=&quot;10034&quot;&gt;&lt;property id=&quot;20148&quot; value=&quot;5&quot;/&gt;&lt;property id=&quot;20300&quot; value=&quot;Slide 32&quot;/&gt;&lt;property id=&quot;20307&quot; value=&quot;516&quot;/&gt;&lt;/object&gt;&lt;object type=&quot;3&quot; unique_id=&quot;10035&quot;&gt;&lt;property id=&quot;20148&quot; value=&quot;5&quot;/&gt;&lt;property id=&quot;20300&quot; value=&quot;Slide 33&quot;/&gt;&lt;property id=&quot;20307&quot; value=&quot;518&quot;/&gt;&lt;/object&gt;&lt;object type=&quot;3&quot; unique_id=&quot;10036&quot;&gt;&lt;property id=&quot;20148&quot; value=&quot;5&quot;/&gt;&lt;property id=&quot;20300&quot; value=&quot;Slide 34&quot;/&gt;&lt;property id=&quot;20307&quot; value=&quot;520&quot;/&gt;&lt;/object&gt;&lt;object type=&quot;3&quot; unique_id=&quot;10037&quot;&gt;&lt;property id=&quot;20148&quot; value=&quot;5&quot;/&gt;&lt;property id=&quot;20300&quot; value=&quot;Slide 35&quot;/&gt;&lt;property id=&quot;20307&quot; value=&quot;519&quot;/&gt;&lt;/object&gt;&lt;object type=&quot;3&quot; unique_id=&quot;10038&quot;&gt;&lt;property id=&quot;20148&quot; value=&quot;5&quot;/&gt;&lt;property id=&quot;20300&quot; value=&quot;Slide 36&quot;/&gt;&lt;property id=&quot;20307&quot; value=&quot;517&quot;/&gt;&lt;/object&gt;&lt;object type=&quot;3&quot; unique_id=&quot;10039&quot;&gt;&lt;property id=&quot;20148&quot; value=&quot;5&quot;/&gt;&lt;property id=&quot;20300&quot; value=&quot;Slide 37&quot;/&gt;&lt;property id=&quot;20307&quot; value=&quot;480&quot;/&gt;&lt;/object&gt;&lt;object type=&quot;3&quot; unique_id=&quot;10040&quot;&gt;&lt;property id=&quot;20148&quot; value=&quot;5&quot;/&gt;&lt;property id=&quot;20300&quot; value=&quot;Slide 38&quot;/&gt;&lt;property id=&quot;20307&quot; value=&quot;489&quot;/&gt;&lt;/object&gt;&lt;object type=&quot;3&quot; unique_id=&quot;10041&quot;&gt;&lt;property id=&quot;20148&quot; value=&quot;5&quot;/&gt;&lt;property id=&quot;20300&quot; value=&quot;Slide 39&quot;/&gt;&lt;property id=&quot;20307&quot; value=&quot;521&quot;/&gt;&lt;/object&gt;&lt;object type=&quot;3&quot; unique_id=&quot;10042&quot;&gt;&lt;property id=&quot;20148&quot; value=&quot;5&quot;/&gt;&lt;property id=&quot;20300&quot; value=&quot;Slide 40&quot;/&gt;&lt;property id=&quot;20307&quot; value=&quot;477&quot;/&gt;&lt;/object&gt;&lt;object type=&quot;3&quot; unique_id=&quot;10043&quot;&gt;&lt;property id=&quot;20148&quot; value=&quot;5&quot;/&gt;&lt;property id=&quot;20300&quot; value=&quot;Slide 41&quot;/&gt;&lt;property id=&quot;20307&quot; value=&quot;524&quot;/&gt;&lt;/object&gt;&lt;object type=&quot;3&quot; unique_id=&quot;10044&quot;&gt;&lt;property id=&quot;20148&quot; value=&quot;5&quot;/&gt;&lt;property id=&quot;20300&quot; value=&quot;Slide 42&quot;/&gt;&lt;property id=&quot;20307&quot; value=&quot;525&quot;/&gt;&lt;/object&gt;&lt;object type=&quot;3&quot; unique_id=&quot;10045&quot;&gt;&lt;property id=&quot;20148&quot; value=&quot;5&quot;/&gt;&lt;property id=&quot;20300&quot; value=&quot;Slide 43&quot;/&gt;&lt;property id=&quot;20307&quot; value=&quot;526&quot;/&gt;&lt;/object&gt;&lt;object type=&quot;3&quot; unique_id=&quot;10046&quot;&gt;&lt;property id=&quot;20148&quot; value=&quot;5&quot;/&gt;&lt;property id=&quot;20300&quot; value=&quot;Slide 44&quot;/&gt;&lt;property id=&quot;20307&quot; value=&quot;527&quot;/&gt;&lt;/object&gt;&lt;object type=&quot;3&quot; unique_id=&quot;10047&quot;&gt;&lt;property id=&quot;20148&quot; value=&quot;5&quot;/&gt;&lt;property id=&quot;20300&quot; value=&quot;Slide 45&quot;/&gt;&lt;property id=&quot;20307&quot; value=&quot;529&quot;/&gt;&lt;/object&gt;&lt;object type=&quot;3&quot; unique_id=&quot;10048&quot;&gt;&lt;property id=&quot;20148&quot; value=&quot;5&quot;/&gt;&lt;property id=&quot;20300&quot; value=&quot;Slide 46&quot;/&gt;&lt;property id=&quot;20307&quot; value=&quot;530&quot;/&gt;&lt;/object&gt;&lt;object type=&quot;3&quot; unique_id=&quot;10049&quot;&gt;&lt;property id=&quot;20148&quot; value=&quot;5&quot;/&gt;&lt;property id=&quot;20300&quot; value=&quot;Slide 47&quot;/&gt;&lt;property id=&quot;20307&quot; value=&quot;483&quot;/&gt;&lt;/object&gt;&lt;object type=&quot;3&quot; unique_id=&quot;10050&quot;&gt;&lt;property id=&quot;20148&quot; value=&quot;5&quot;/&gt;&lt;property id=&quot;20300&quot; value=&quot;Slide 48&quot;/&gt;&lt;property id=&quot;20307&quot; value=&quot;484&quot;/&gt;&lt;/object&gt;&lt;object type=&quot;3&quot; unique_id=&quot;10051&quot;&gt;&lt;property id=&quot;20148&quot; value=&quot;5&quot;/&gt;&lt;property id=&quot;20300&quot; value=&quot;Slide 49&quot;/&gt;&lt;property id=&quot;20307&quot; value=&quot;531&quot;/&gt;&lt;/object&gt;&lt;object type=&quot;3&quot; unique_id=&quot;10052&quot;&gt;&lt;property id=&quot;20148&quot; value=&quot;5&quot;/&gt;&lt;property id=&quot;20300&quot; value=&quot;Slide 50&quot;/&gt;&lt;property id=&quot;20307&quot; value=&quot;495&quot;/&gt;&lt;/object&gt;&lt;object type=&quot;3&quot; unique_id=&quot;10053&quot;&gt;&lt;property id=&quot;20148&quot; value=&quot;5&quot;/&gt;&lt;property id=&quot;20300&quot; value=&quot;Slide 51&quot;/&gt;&lt;property id=&quot;20307&quot; value=&quot;532&quot;/&gt;&lt;/object&gt;&lt;object type=&quot;3&quot; unique_id=&quot;10054&quot;&gt;&lt;property id=&quot;20148&quot; value=&quot;5&quot;/&gt;&lt;property id=&quot;20300&quot; value=&quot;Slide 52&quot;/&gt;&lt;property id=&quot;20307&quot; value=&quot;405&quot;/&gt;&lt;/object&gt;&lt;object type=&quot;3&quot; unique_id=&quot;10055&quot;&gt;&lt;property id=&quot;20148&quot; value=&quot;5&quot;/&gt;&lt;property id=&quot;20300&quot; value=&quot;Slide 53&quot;/&gt;&lt;property id=&quot;20307&quot; value=&quot;406&quot;/&gt;&lt;/object&gt;&lt;/object&gt;&lt;object type=&quot;8&quot; unique_id=&quot;10110&quot;&gt;&lt;/object&gt;&lt;/object&gt;&lt;/database&gt;"/>
  <p:tag name="MMPROD_NEXTUNIQUEID" val="10009"/>
  <p:tag name="SECTOMILLISECCONVERTED" val="1"/>
</p:tagLst>
</file>

<file path=ppt/theme/theme1.xml><?xml version="1.0" encoding="utf-8"?>
<a:theme xmlns:a="http://schemas.openxmlformats.org/drawingml/2006/main" name="39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8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4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6872</TotalTime>
  <Words>3087</Words>
  <Application>Microsoft Office PowerPoint</Application>
  <PresentationFormat>Widescreen</PresentationFormat>
  <Paragraphs>534</Paragraphs>
  <Slides>53</Slides>
  <Notes>48</Notes>
  <HiddenSlides>0</HiddenSlides>
  <MMClips>0</MMClips>
  <ScaleCrop>false</ScaleCrop>
  <HeadingPairs>
    <vt:vector size="6" baseType="variant">
      <vt:variant>
        <vt:lpstr>Fonts Used</vt:lpstr>
      </vt:variant>
      <vt:variant>
        <vt:i4>12</vt:i4>
      </vt:variant>
      <vt:variant>
        <vt:lpstr>Theme</vt:lpstr>
      </vt:variant>
      <vt:variant>
        <vt:i4>6</vt:i4>
      </vt:variant>
      <vt:variant>
        <vt:lpstr>Slide Titles</vt:lpstr>
      </vt:variant>
      <vt:variant>
        <vt:i4>53</vt:i4>
      </vt:variant>
    </vt:vector>
  </HeadingPairs>
  <TitlesOfParts>
    <vt:vector size="71" baseType="lpstr">
      <vt:lpstr>ＭＳ Ｐゴシック</vt:lpstr>
      <vt:lpstr>Arial</vt:lpstr>
      <vt:lpstr>Calibri</vt:lpstr>
      <vt:lpstr>Calibri Light</vt:lpstr>
      <vt:lpstr>Gotham Black</vt:lpstr>
      <vt:lpstr>Gotham Bold</vt:lpstr>
      <vt:lpstr>Gotham Book</vt:lpstr>
      <vt:lpstr>Gotham Medium</vt:lpstr>
      <vt:lpstr>Impact</vt:lpstr>
      <vt:lpstr>MV Boli</vt:lpstr>
      <vt:lpstr>Times New Roman</vt:lpstr>
      <vt:lpstr>Wingdings</vt:lpstr>
      <vt:lpstr>39_Custom Design</vt:lpstr>
      <vt:lpstr>38_Custom Design</vt:lpstr>
      <vt:lpstr>4_Custom Design</vt:lpstr>
      <vt:lpstr>13_Custom Design</vt:lpstr>
      <vt:lpstr>22_Custom Design</vt:lpstr>
      <vt:lpstr>14_Custom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Andrews, Stacy</dc:creator>
  <cp:lastModifiedBy>Imrisek, Kayla</cp:lastModifiedBy>
  <cp:revision>245</cp:revision>
  <cp:lastPrinted>2020-03-19T02:02:13Z</cp:lastPrinted>
  <dcterms:created xsi:type="dcterms:W3CDTF">2019-10-16T23:45:31Z</dcterms:created>
  <dcterms:modified xsi:type="dcterms:W3CDTF">2020-04-16T18:30:46Z</dcterms:modified>
</cp:coreProperties>
</file>